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281" r:id="rId2"/>
    <p:sldId id="282" r:id="rId3"/>
    <p:sldId id="290" r:id="rId4"/>
    <p:sldId id="294" r:id="rId5"/>
    <p:sldId id="292" r:id="rId6"/>
    <p:sldId id="295" r:id="rId7"/>
    <p:sldId id="296" r:id="rId8"/>
    <p:sldId id="297" r:id="rId9"/>
    <p:sldId id="298" r:id="rId10"/>
    <p:sldId id="299" r:id="rId11"/>
    <p:sldId id="300" r:id="rId12"/>
    <p:sldId id="303" r:id="rId13"/>
    <p:sldId id="301" r:id="rId14"/>
    <p:sldId id="307" r:id="rId15"/>
    <p:sldId id="302" r:id="rId16"/>
    <p:sldId id="293" r:id="rId17"/>
    <p:sldId id="308" r:id="rId18"/>
    <p:sldId id="305" r:id="rId19"/>
    <p:sldId id="304" r:id="rId20"/>
    <p:sldId id="306" r:id="rId21"/>
    <p:sldId id="313" r:id="rId22"/>
    <p:sldId id="309" r:id="rId23"/>
    <p:sldId id="311" r:id="rId24"/>
    <p:sldId id="310" r:id="rId25"/>
    <p:sldId id="312" r:id="rId26"/>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69900"/>
    <a:srgbClr val="339933"/>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76265" autoAdjust="0"/>
  </p:normalViewPr>
  <p:slideViewPr>
    <p:cSldViewPr>
      <p:cViewPr>
        <p:scale>
          <a:sx n="72" d="100"/>
          <a:sy n="72" d="100"/>
        </p:scale>
        <p:origin x="-2152" y="-248"/>
      </p:cViewPr>
      <p:guideLst>
        <p:guide orient="horz" pos="2160"/>
        <p:guide pos="2880"/>
      </p:guideLst>
    </p:cSldViewPr>
  </p:slideViewPr>
  <p:notesTextViewPr>
    <p:cViewPr>
      <p:scale>
        <a:sx n="100" d="100"/>
        <a:sy n="100" d="100"/>
      </p:scale>
      <p:origin x="0" y="0"/>
    </p:cViewPr>
  </p:notesTextViewPr>
  <p:notesViewPr>
    <p:cSldViewPr>
      <p:cViewPr varScale="1">
        <p:scale>
          <a:sx n="70" d="100"/>
          <a:sy n="70" d="100"/>
        </p:scale>
        <p:origin x="-281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378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378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378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DE0042BA-0B24-4B0D-8805-8031D538E8FB}" type="slidenum">
              <a:rPr lang="en-US"/>
              <a:pPr>
                <a:defRPr/>
              </a:pPr>
              <a:t>‹#›</a:t>
            </a:fld>
            <a:endParaRPr lang="en-US"/>
          </a:p>
        </p:txBody>
      </p:sp>
    </p:spTree>
    <p:extLst>
      <p:ext uri="{BB962C8B-B14F-4D97-AF65-F5344CB8AC3E}">
        <p14:creationId xmlns:p14="http://schemas.microsoft.com/office/powerpoint/2010/main" val="1097219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399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FF773BC1-CF4E-4A17-86FF-27114A0FB238}" type="slidenum">
              <a:rPr lang="en-US"/>
              <a:pPr>
                <a:defRPr/>
              </a:pPr>
              <a:t>‹#›</a:t>
            </a:fld>
            <a:endParaRPr lang="en-US"/>
          </a:p>
        </p:txBody>
      </p:sp>
    </p:spTree>
    <p:extLst>
      <p:ext uri="{BB962C8B-B14F-4D97-AF65-F5344CB8AC3E}">
        <p14:creationId xmlns:p14="http://schemas.microsoft.com/office/powerpoint/2010/main" val="29575348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smtClean="0"/>
          </a:p>
        </p:txBody>
      </p:sp>
      <p:sp>
        <p:nvSpPr>
          <p:cNvPr id="18435" name="Slide Number Placeholder 3"/>
          <p:cNvSpPr>
            <a:spLocks noGrp="1"/>
          </p:cNvSpPr>
          <p:nvPr>
            <p:ph type="sldNum" sz="quarter" idx="5"/>
          </p:nvPr>
        </p:nvSpPr>
        <p:spPr>
          <a:noFill/>
        </p:spPr>
        <p:txBody>
          <a:bodyPr/>
          <a:lstStyle/>
          <a:p>
            <a:fld id="{329914F6-4D9C-4397-9D74-8F2E067B8130}"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smtClean="0"/>
          </a:p>
        </p:txBody>
      </p:sp>
      <p:sp>
        <p:nvSpPr>
          <p:cNvPr id="18435" name="Slide Number Placeholder 3"/>
          <p:cNvSpPr>
            <a:spLocks noGrp="1"/>
          </p:cNvSpPr>
          <p:nvPr>
            <p:ph type="sldNum" sz="quarter" idx="5"/>
          </p:nvPr>
        </p:nvSpPr>
        <p:spPr>
          <a:noFill/>
        </p:spPr>
        <p:txBody>
          <a:bodyPr/>
          <a:lstStyle/>
          <a:p>
            <a:fld id="{329914F6-4D9C-4397-9D74-8F2E067B8130}"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smtClean="0"/>
          </a:p>
        </p:txBody>
      </p:sp>
      <p:sp>
        <p:nvSpPr>
          <p:cNvPr id="18435" name="Slide Number Placeholder 3"/>
          <p:cNvSpPr>
            <a:spLocks noGrp="1"/>
          </p:cNvSpPr>
          <p:nvPr>
            <p:ph type="sldNum" sz="quarter" idx="5"/>
          </p:nvPr>
        </p:nvSpPr>
        <p:spPr>
          <a:noFill/>
        </p:spPr>
        <p:txBody>
          <a:bodyPr/>
          <a:lstStyle/>
          <a:p>
            <a:fld id="{329914F6-4D9C-4397-9D74-8F2E067B8130}"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smtClean="0"/>
          </a:p>
        </p:txBody>
      </p:sp>
      <p:sp>
        <p:nvSpPr>
          <p:cNvPr id="18435" name="Slide Number Placeholder 3"/>
          <p:cNvSpPr>
            <a:spLocks noGrp="1"/>
          </p:cNvSpPr>
          <p:nvPr>
            <p:ph type="sldNum" sz="quarter" idx="5"/>
          </p:nvPr>
        </p:nvSpPr>
        <p:spPr>
          <a:noFill/>
        </p:spPr>
        <p:txBody>
          <a:bodyPr/>
          <a:lstStyle/>
          <a:p>
            <a:fld id="{329914F6-4D9C-4397-9D74-8F2E067B8130}"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329914F6-4D9C-4397-9D74-8F2E067B8130}"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smtClean="0"/>
          </a:p>
        </p:txBody>
      </p:sp>
      <p:sp>
        <p:nvSpPr>
          <p:cNvPr id="18435" name="Slide Number Placeholder 3"/>
          <p:cNvSpPr>
            <a:spLocks noGrp="1"/>
          </p:cNvSpPr>
          <p:nvPr>
            <p:ph type="sldNum" sz="quarter" idx="5"/>
          </p:nvPr>
        </p:nvSpPr>
        <p:spPr>
          <a:noFill/>
        </p:spPr>
        <p:txBody>
          <a:bodyPr/>
          <a:lstStyle/>
          <a:p>
            <a:fld id="{329914F6-4D9C-4397-9D74-8F2E067B8130}"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smtClean="0"/>
          </a:p>
        </p:txBody>
      </p:sp>
      <p:sp>
        <p:nvSpPr>
          <p:cNvPr id="18435" name="Slide Number Placeholder 3"/>
          <p:cNvSpPr>
            <a:spLocks noGrp="1"/>
          </p:cNvSpPr>
          <p:nvPr>
            <p:ph type="sldNum" sz="quarter" idx="5"/>
          </p:nvPr>
        </p:nvSpPr>
        <p:spPr>
          <a:noFill/>
        </p:spPr>
        <p:txBody>
          <a:bodyPr/>
          <a:lstStyle/>
          <a:p>
            <a:fld id="{329914F6-4D9C-4397-9D74-8F2E067B8130}"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smtClean="0"/>
          </a:p>
        </p:txBody>
      </p:sp>
      <p:sp>
        <p:nvSpPr>
          <p:cNvPr id="18435" name="Slide Number Placeholder 3"/>
          <p:cNvSpPr>
            <a:spLocks noGrp="1"/>
          </p:cNvSpPr>
          <p:nvPr>
            <p:ph type="sldNum" sz="quarter" idx="5"/>
          </p:nvPr>
        </p:nvSpPr>
        <p:spPr>
          <a:noFill/>
        </p:spPr>
        <p:txBody>
          <a:bodyPr/>
          <a:lstStyle/>
          <a:p>
            <a:fld id="{329914F6-4D9C-4397-9D74-8F2E067B8130}"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smtClean="0"/>
          </a:p>
        </p:txBody>
      </p:sp>
      <p:sp>
        <p:nvSpPr>
          <p:cNvPr id="18435" name="Slide Number Placeholder 3"/>
          <p:cNvSpPr>
            <a:spLocks noGrp="1"/>
          </p:cNvSpPr>
          <p:nvPr>
            <p:ph type="sldNum" sz="quarter" idx="5"/>
          </p:nvPr>
        </p:nvSpPr>
        <p:spPr>
          <a:noFill/>
        </p:spPr>
        <p:txBody>
          <a:bodyPr/>
          <a:lstStyle/>
          <a:p>
            <a:fld id="{329914F6-4D9C-4397-9D74-8F2E067B8130}"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smtClean="0"/>
          </a:p>
        </p:txBody>
      </p:sp>
      <p:sp>
        <p:nvSpPr>
          <p:cNvPr id="18435" name="Slide Number Placeholder 3"/>
          <p:cNvSpPr>
            <a:spLocks noGrp="1"/>
          </p:cNvSpPr>
          <p:nvPr>
            <p:ph type="sldNum" sz="quarter" idx="5"/>
          </p:nvPr>
        </p:nvSpPr>
        <p:spPr>
          <a:noFill/>
        </p:spPr>
        <p:txBody>
          <a:bodyPr/>
          <a:lstStyle/>
          <a:p>
            <a:fld id="{329914F6-4D9C-4397-9D74-8F2E067B8130}"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smtClean="0"/>
          </a:p>
        </p:txBody>
      </p:sp>
      <p:sp>
        <p:nvSpPr>
          <p:cNvPr id="18435" name="Slide Number Placeholder 3"/>
          <p:cNvSpPr>
            <a:spLocks noGrp="1"/>
          </p:cNvSpPr>
          <p:nvPr>
            <p:ph type="sldNum" sz="quarter" idx="5"/>
          </p:nvPr>
        </p:nvSpPr>
        <p:spPr>
          <a:noFill/>
        </p:spPr>
        <p:txBody>
          <a:bodyPr/>
          <a:lstStyle/>
          <a:p>
            <a:fld id="{329914F6-4D9C-4397-9D74-8F2E067B8130}"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smtClean="0"/>
          </a:p>
        </p:txBody>
      </p:sp>
      <p:sp>
        <p:nvSpPr>
          <p:cNvPr id="18435" name="Slide Number Placeholder 3"/>
          <p:cNvSpPr>
            <a:spLocks noGrp="1"/>
          </p:cNvSpPr>
          <p:nvPr>
            <p:ph type="sldNum" sz="quarter" idx="5"/>
          </p:nvPr>
        </p:nvSpPr>
        <p:spPr>
          <a:noFill/>
        </p:spPr>
        <p:txBody>
          <a:bodyPr/>
          <a:lstStyle/>
          <a:p>
            <a:fld id="{329914F6-4D9C-4397-9D74-8F2E067B8130}"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smtClean="0"/>
          </a:p>
        </p:txBody>
      </p:sp>
      <p:sp>
        <p:nvSpPr>
          <p:cNvPr id="18435" name="Slide Number Placeholder 3"/>
          <p:cNvSpPr>
            <a:spLocks noGrp="1"/>
          </p:cNvSpPr>
          <p:nvPr>
            <p:ph type="sldNum" sz="quarter" idx="5"/>
          </p:nvPr>
        </p:nvSpPr>
        <p:spPr>
          <a:noFill/>
        </p:spPr>
        <p:txBody>
          <a:bodyPr/>
          <a:lstStyle/>
          <a:p>
            <a:fld id="{329914F6-4D9C-4397-9D74-8F2E067B8130}"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smtClean="0"/>
          </a:p>
        </p:txBody>
      </p:sp>
      <p:sp>
        <p:nvSpPr>
          <p:cNvPr id="18435" name="Slide Number Placeholder 3"/>
          <p:cNvSpPr>
            <a:spLocks noGrp="1"/>
          </p:cNvSpPr>
          <p:nvPr>
            <p:ph type="sldNum" sz="quarter" idx="5"/>
          </p:nvPr>
        </p:nvSpPr>
        <p:spPr>
          <a:noFill/>
        </p:spPr>
        <p:txBody>
          <a:bodyPr/>
          <a:lstStyle/>
          <a:p>
            <a:fld id="{329914F6-4D9C-4397-9D74-8F2E067B8130}"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329914F6-4D9C-4397-9D74-8F2E067B8130}"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r>
              <a:rPr lang="en-US" dirty="0" smtClean="0"/>
              <a:t>The first thing my executive</a:t>
            </a:r>
            <a:r>
              <a:rPr lang="en-US" baseline="0" dirty="0" smtClean="0"/>
              <a:t> committee and I did was </a:t>
            </a:r>
            <a:r>
              <a:rPr lang="en-US" dirty="0" smtClean="0"/>
              <a:t>develop the idea and this idea is what I am going to encourage you to all take</a:t>
            </a:r>
            <a:r>
              <a:rPr lang="en-US" baseline="0" dirty="0" smtClean="0"/>
              <a:t> home today</a:t>
            </a:r>
            <a:r>
              <a:rPr lang="en-US" dirty="0" smtClean="0"/>
              <a:t>.  We believe that job opportunities</a:t>
            </a:r>
            <a:r>
              <a:rPr lang="en-US" baseline="0" dirty="0" smtClean="0"/>
              <a:t> and networking were the most important factors in marketing BAP, but we believe this was an effect of something greater. It was an effect of the power, impact, and grandiosity of each individual member.</a:t>
            </a:r>
          </a:p>
          <a:p>
            <a:endParaRPr lang="en-US" baseline="0" dirty="0" smtClean="0"/>
          </a:p>
          <a:p>
            <a:r>
              <a:rPr lang="en-US" baseline="0" dirty="0" smtClean="0"/>
              <a:t>So we decided to focus not on the networking, job, service, or anything else.  We invest more time into the individuals ability to look within themselves, introspect, think about why they do what they do.</a:t>
            </a:r>
            <a:endParaRPr lang="en-US" dirty="0" smtClean="0"/>
          </a:p>
          <a:p>
            <a:endParaRPr lang="en-US" dirty="0" smtClean="0"/>
          </a:p>
          <a:p>
            <a:endParaRPr lang="en-US" dirty="0" smtClean="0"/>
          </a:p>
          <a:p>
            <a:r>
              <a:rPr lang="en-US" dirty="0" smtClean="0"/>
              <a:t>We committed</a:t>
            </a:r>
            <a:r>
              <a:rPr lang="en-US" baseline="0" dirty="0" smtClean="0"/>
              <a:t> ourselves to the personal and professional development of the individual members of our chapter, personal coming first.  We want them to learn about themselves and how they interact with others, the human connection they form, in order to move forward in the organization and in their career.</a:t>
            </a:r>
          </a:p>
          <a:p>
            <a:endParaRPr lang="en-US" baseline="0" dirty="0" smtClean="0"/>
          </a:p>
          <a:p>
            <a:r>
              <a:rPr lang="en-US" baseline="0" dirty="0" smtClean="0"/>
              <a:t>We….. at the time believe that if we focused on this, relentlessly… The networking, jobs, opportunities etc. would all follow.   </a:t>
            </a:r>
            <a:endParaRPr lang="en-US" dirty="0" smtClean="0"/>
          </a:p>
        </p:txBody>
      </p:sp>
      <p:sp>
        <p:nvSpPr>
          <p:cNvPr id="18435" name="Slide Number Placeholder 3"/>
          <p:cNvSpPr>
            <a:spLocks noGrp="1"/>
          </p:cNvSpPr>
          <p:nvPr>
            <p:ph type="sldNum" sz="quarter" idx="5"/>
          </p:nvPr>
        </p:nvSpPr>
        <p:spPr>
          <a:noFill/>
        </p:spPr>
        <p:txBody>
          <a:bodyPr/>
          <a:lstStyle/>
          <a:p>
            <a:fld id="{329914F6-4D9C-4397-9D74-8F2E067B8130}"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smtClean="0"/>
          </a:p>
        </p:txBody>
      </p:sp>
      <p:sp>
        <p:nvSpPr>
          <p:cNvPr id="18435" name="Slide Number Placeholder 3"/>
          <p:cNvSpPr>
            <a:spLocks noGrp="1"/>
          </p:cNvSpPr>
          <p:nvPr>
            <p:ph type="sldNum" sz="quarter" idx="5"/>
          </p:nvPr>
        </p:nvSpPr>
        <p:spPr>
          <a:noFill/>
        </p:spPr>
        <p:txBody>
          <a:bodyPr/>
          <a:lstStyle/>
          <a:p>
            <a:fld id="{329914F6-4D9C-4397-9D74-8F2E067B8130}"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r>
              <a:rPr lang="en-US" dirty="0" smtClean="0"/>
              <a:t>The first thing my executive</a:t>
            </a:r>
            <a:r>
              <a:rPr lang="en-US" baseline="0" dirty="0" smtClean="0"/>
              <a:t> committee and I did was </a:t>
            </a:r>
            <a:r>
              <a:rPr lang="en-US" dirty="0" smtClean="0"/>
              <a:t>develop the idea and this idea is what I am going to encourage you to all take</a:t>
            </a:r>
            <a:r>
              <a:rPr lang="en-US" baseline="0" dirty="0" smtClean="0"/>
              <a:t> home today</a:t>
            </a:r>
            <a:r>
              <a:rPr lang="en-US" dirty="0" smtClean="0"/>
              <a:t>.  We believe that job opportunities</a:t>
            </a:r>
            <a:r>
              <a:rPr lang="en-US" baseline="0" dirty="0" smtClean="0"/>
              <a:t> and networking were the most important factors in marketing BAP, but we believe this was an effect of something greater. It was an effect of the power, impact, and grandiosity of each individual member.</a:t>
            </a:r>
          </a:p>
          <a:p>
            <a:endParaRPr lang="en-US" baseline="0" dirty="0" smtClean="0"/>
          </a:p>
          <a:p>
            <a:r>
              <a:rPr lang="en-US" baseline="0" dirty="0" smtClean="0"/>
              <a:t>So we decided to focus not on the networking, job, service, or anything else.  We invest more time into the individuals ability to look within themselves, introspect, think about why they do what they do.</a:t>
            </a:r>
            <a:endParaRPr lang="en-US" dirty="0" smtClean="0"/>
          </a:p>
          <a:p>
            <a:endParaRPr lang="en-US" dirty="0" smtClean="0"/>
          </a:p>
          <a:p>
            <a:endParaRPr lang="en-US" dirty="0" smtClean="0"/>
          </a:p>
          <a:p>
            <a:r>
              <a:rPr lang="en-US" dirty="0" smtClean="0"/>
              <a:t>We committed</a:t>
            </a:r>
            <a:r>
              <a:rPr lang="en-US" baseline="0" dirty="0" smtClean="0"/>
              <a:t> ourselves to the personal and professional development of the individual members of our chapter, personal coming first.  We want them to learn about themselves and how they interact with others, the human connection they form, in order to move forward in the organization and in their career.</a:t>
            </a:r>
          </a:p>
          <a:p>
            <a:endParaRPr lang="en-US" baseline="0" dirty="0" smtClean="0"/>
          </a:p>
          <a:p>
            <a:r>
              <a:rPr lang="en-US" baseline="0" dirty="0" smtClean="0"/>
              <a:t>We….. at the time believe that if we focused on this, relentlessly… The networking, jobs, opportunities etc. would all follow.   </a:t>
            </a:r>
            <a:endParaRPr lang="en-US" dirty="0" smtClean="0"/>
          </a:p>
        </p:txBody>
      </p:sp>
      <p:sp>
        <p:nvSpPr>
          <p:cNvPr id="18435" name="Slide Number Placeholder 3"/>
          <p:cNvSpPr>
            <a:spLocks noGrp="1"/>
          </p:cNvSpPr>
          <p:nvPr>
            <p:ph type="sldNum" sz="quarter" idx="5"/>
          </p:nvPr>
        </p:nvSpPr>
        <p:spPr>
          <a:noFill/>
        </p:spPr>
        <p:txBody>
          <a:bodyPr/>
          <a:lstStyle/>
          <a:p>
            <a:fld id="{329914F6-4D9C-4397-9D74-8F2E067B8130}" type="slidenum">
              <a:rPr lang="en-US" smtClean="0"/>
              <a:pPr/>
              <a:t>25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smtClean="0"/>
          </a:p>
        </p:txBody>
      </p:sp>
      <p:sp>
        <p:nvSpPr>
          <p:cNvPr id="18435" name="Slide Number Placeholder 3"/>
          <p:cNvSpPr>
            <a:spLocks noGrp="1"/>
          </p:cNvSpPr>
          <p:nvPr>
            <p:ph type="sldNum" sz="quarter" idx="5"/>
          </p:nvPr>
        </p:nvSpPr>
        <p:spPr>
          <a:noFill/>
        </p:spPr>
        <p:txBody>
          <a:bodyPr/>
          <a:lstStyle/>
          <a:p>
            <a:fld id="{329914F6-4D9C-4397-9D74-8F2E067B8130}"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r>
              <a:rPr lang="en-US" dirty="0" smtClean="0"/>
              <a:t>The first thing my executive</a:t>
            </a:r>
            <a:r>
              <a:rPr lang="en-US" baseline="0" dirty="0" smtClean="0"/>
              <a:t> committee and I did was </a:t>
            </a:r>
            <a:r>
              <a:rPr lang="en-US" dirty="0" smtClean="0"/>
              <a:t>develop the idea and this idea is what I am going to encourage you to all take</a:t>
            </a:r>
            <a:r>
              <a:rPr lang="en-US" baseline="0" dirty="0" smtClean="0"/>
              <a:t> home today</a:t>
            </a:r>
            <a:r>
              <a:rPr lang="en-US" dirty="0" smtClean="0"/>
              <a:t>.  We believe that job opportunities</a:t>
            </a:r>
            <a:r>
              <a:rPr lang="en-US" baseline="0" dirty="0" smtClean="0"/>
              <a:t> and networking were the most important factors in marketing BAP, but we believe this was an effect of something greater. It was an effect of the power, impact, and grandiosity of each individual member.</a:t>
            </a:r>
          </a:p>
          <a:p>
            <a:endParaRPr lang="en-US" baseline="0" dirty="0" smtClean="0"/>
          </a:p>
          <a:p>
            <a:r>
              <a:rPr lang="en-US" baseline="0" dirty="0" smtClean="0"/>
              <a:t>So we decided to focus not on the networking, job, service, or anything else.  We invest more time into the individuals ability to look within themselves, introspect, think about why they do what they do.</a:t>
            </a:r>
            <a:endParaRPr lang="en-US" dirty="0" smtClean="0"/>
          </a:p>
          <a:p>
            <a:endParaRPr lang="en-US" dirty="0" smtClean="0"/>
          </a:p>
          <a:p>
            <a:endParaRPr lang="en-US" dirty="0" smtClean="0"/>
          </a:p>
          <a:p>
            <a:r>
              <a:rPr lang="en-US" dirty="0" smtClean="0"/>
              <a:t>We committed</a:t>
            </a:r>
            <a:r>
              <a:rPr lang="en-US" baseline="0" dirty="0" smtClean="0"/>
              <a:t> ourselves to the personal and professional development of the individual members of our chapter, personal coming first.  We want them to learn about themselves and how they interact with others, the human connection they form, in order to move forward in the organization and in their career.</a:t>
            </a:r>
          </a:p>
          <a:p>
            <a:endParaRPr lang="en-US" baseline="0" dirty="0" smtClean="0"/>
          </a:p>
          <a:p>
            <a:r>
              <a:rPr lang="en-US" baseline="0" dirty="0" smtClean="0"/>
              <a:t>We….. at the time believe that if we focused on this, relentlessly… The networking, jobs, opportunities etc. would all follow.   </a:t>
            </a:r>
            <a:endParaRPr lang="en-US" dirty="0" smtClean="0"/>
          </a:p>
        </p:txBody>
      </p:sp>
      <p:sp>
        <p:nvSpPr>
          <p:cNvPr id="18435" name="Slide Number Placeholder 3"/>
          <p:cNvSpPr>
            <a:spLocks noGrp="1"/>
          </p:cNvSpPr>
          <p:nvPr>
            <p:ph type="sldNum" sz="quarter" idx="5"/>
          </p:nvPr>
        </p:nvSpPr>
        <p:spPr>
          <a:noFill/>
        </p:spPr>
        <p:txBody>
          <a:bodyPr/>
          <a:lstStyle/>
          <a:p>
            <a:fld id="{329914F6-4D9C-4397-9D74-8F2E067B8130}"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smtClean="0"/>
          </a:p>
        </p:txBody>
      </p:sp>
      <p:sp>
        <p:nvSpPr>
          <p:cNvPr id="18435" name="Slide Number Placeholder 3"/>
          <p:cNvSpPr>
            <a:spLocks noGrp="1"/>
          </p:cNvSpPr>
          <p:nvPr>
            <p:ph type="sldNum" sz="quarter" idx="5"/>
          </p:nvPr>
        </p:nvSpPr>
        <p:spPr>
          <a:noFill/>
        </p:spPr>
        <p:txBody>
          <a:bodyPr/>
          <a:lstStyle/>
          <a:p>
            <a:fld id="{329914F6-4D9C-4397-9D74-8F2E067B8130}"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smtClean="0"/>
          </a:p>
        </p:txBody>
      </p:sp>
      <p:sp>
        <p:nvSpPr>
          <p:cNvPr id="18435" name="Slide Number Placeholder 3"/>
          <p:cNvSpPr>
            <a:spLocks noGrp="1"/>
          </p:cNvSpPr>
          <p:nvPr>
            <p:ph type="sldNum" sz="quarter" idx="5"/>
          </p:nvPr>
        </p:nvSpPr>
        <p:spPr>
          <a:noFill/>
        </p:spPr>
        <p:txBody>
          <a:bodyPr/>
          <a:lstStyle/>
          <a:p>
            <a:fld id="{329914F6-4D9C-4397-9D74-8F2E067B8130}"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smtClean="0"/>
          </a:p>
        </p:txBody>
      </p:sp>
      <p:sp>
        <p:nvSpPr>
          <p:cNvPr id="18435" name="Slide Number Placeholder 3"/>
          <p:cNvSpPr>
            <a:spLocks noGrp="1"/>
          </p:cNvSpPr>
          <p:nvPr>
            <p:ph type="sldNum" sz="quarter" idx="5"/>
          </p:nvPr>
        </p:nvSpPr>
        <p:spPr>
          <a:noFill/>
        </p:spPr>
        <p:txBody>
          <a:bodyPr/>
          <a:lstStyle/>
          <a:p>
            <a:fld id="{329914F6-4D9C-4397-9D74-8F2E067B8130}"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smtClean="0"/>
          </a:p>
        </p:txBody>
      </p:sp>
      <p:sp>
        <p:nvSpPr>
          <p:cNvPr id="18435" name="Slide Number Placeholder 3"/>
          <p:cNvSpPr>
            <a:spLocks noGrp="1"/>
          </p:cNvSpPr>
          <p:nvPr>
            <p:ph type="sldNum" sz="quarter" idx="5"/>
          </p:nvPr>
        </p:nvSpPr>
        <p:spPr>
          <a:noFill/>
        </p:spPr>
        <p:txBody>
          <a:bodyPr/>
          <a:lstStyle/>
          <a:p>
            <a:fld id="{329914F6-4D9C-4397-9D74-8F2E067B8130}"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smtClean="0"/>
          </a:p>
        </p:txBody>
      </p:sp>
      <p:sp>
        <p:nvSpPr>
          <p:cNvPr id="18435" name="Slide Number Placeholder 3"/>
          <p:cNvSpPr>
            <a:spLocks noGrp="1"/>
          </p:cNvSpPr>
          <p:nvPr>
            <p:ph type="sldNum" sz="quarter" idx="5"/>
          </p:nvPr>
        </p:nvSpPr>
        <p:spPr>
          <a:noFill/>
        </p:spPr>
        <p:txBody>
          <a:bodyPr/>
          <a:lstStyle/>
          <a:p>
            <a:fld id="{329914F6-4D9C-4397-9D74-8F2E067B8130}"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Title Colour"/>
          <p:cNvSpPr>
            <a:spLocks noChangeArrowheads="1"/>
          </p:cNvSpPr>
          <p:nvPr/>
        </p:nvSpPr>
        <p:spPr bwMode="auto">
          <a:xfrm>
            <a:off x="0" y="0"/>
            <a:ext cx="9144000" cy="1800225"/>
          </a:xfrm>
          <a:prstGeom prst="rect">
            <a:avLst/>
          </a:prstGeom>
          <a:solidFill>
            <a:schemeClr val="bg1"/>
          </a:solidFill>
          <a:ln w="9525">
            <a:noFill/>
            <a:miter lim="800000"/>
            <a:headEnd/>
            <a:tailEnd/>
          </a:ln>
          <a:effectLst/>
        </p:spPr>
        <p:txBody>
          <a:bodyPr wrap="none" anchor="ctr"/>
          <a:lstStyle/>
          <a:p>
            <a:pPr>
              <a:defRPr/>
            </a:pPr>
            <a:endParaRPr lang="en-US"/>
          </a:p>
        </p:txBody>
      </p:sp>
      <p:pic>
        <p:nvPicPr>
          <p:cNvPr id="4" name="Picture 10"/>
          <p:cNvPicPr>
            <a:picLocks noChangeAspect="1" noChangeArrowheads="1"/>
          </p:cNvPicPr>
          <p:nvPr/>
        </p:nvPicPr>
        <p:blipFill>
          <a:blip r:embed="rId2" cstate="print"/>
          <a:srcRect/>
          <a:stretch>
            <a:fillRect/>
          </a:stretch>
        </p:blipFill>
        <p:spPr bwMode="auto">
          <a:xfrm>
            <a:off x="165100" y="34925"/>
            <a:ext cx="3740150" cy="1023938"/>
          </a:xfrm>
          <a:prstGeom prst="rect">
            <a:avLst/>
          </a:prstGeom>
          <a:noFill/>
          <a:ln w="19050">
            <a:noFill/>
            <a:miter lim="800000"/>
            <a:headEnd/>
            <a:tailEnd/>
          </a:ln>
        </p:spPr>
      </p:pic>
      <p:sp>
        <p:nvSpPr>
          <p:cNvPr id="5" name="Body Colour"/>
          <p:cNvSpPr>
            <a:spLocks noChangeArrowheads="1"/>
          </p:cNvSpPr>
          <p:nvPr/>
        </p:nvSpPr>
        <p:spPr bwMode="auto">
          <a:xfrm>
            <a:off x="0" y="1800225"/>
            <a:ext cx="9144000" cy="5057775"/>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3079" name="Title Placeholder"/>
          <p:cNvSpPr>
            <a:spLocks noGrp="1" noChangeArrowheads="1"/>
          </p:cNvSpPr>
          <p:nvPr>
            <p:ph type="ctrTitle" sz="quarter"/>
          </p:nvPr>
        </p:nvSpPr>
        <p:spPr>
          <a:xfrm>
            <a:off x="360363" y="2160588"/>
            <a:ext cx="8423275" cy="4337050"/>
          </a:xfrm>
        </p:spPr>
        <p:txBody>
          <a:bodyPr/>
          <a:lstStyle>
            <a:lvl1pPr>
              <a:defRPr>
                <a:solidFill>
                  <a:schemeClr val="tx1"/>
                </a:solidFill>
              </a:defRPr>
            </a:lvl1p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360363"/>
            <a:ext cx="2105025" cy="6137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0363" y="360363"/>
            <a:ext cx="6165850" cy="6137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0363" y="2160588"/>
            <a:ext cx="4135437" cy="4337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60588"/>
            <a:ext cx="4135438" cy="4337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8" name="Body Colour"/>
          <p:cNvSpPr>
            <a:spLocks noChangeArrowheads="1"/>
          </p:cNvSpPr>
          <p:nvPr/>
        </p:nvSpPr>
        <p:spPr bwMode="auto">
          <a:xfrm>
            <a:off x="0" y="1800225"/>
            <a:ext cx="9144000" cy="5057775"/>
          </a:xfrm>
          <a:prstGeom prst="rect">
            <a:avLst/>
          </a:prstGeom>
          <a:solidFill>
            <a:schemeClr val="accent1"/>
          </a:solidFill>
          <a:ln w="9525">
            <a:noFill/>
            <a:miter lim="800000"/>
            <a:headEnd/>
            <a:tailEnd/>
          </a:ln>
          <a:effectLst/>
        </p:spPr>
        <p:txBody>
          <a:bodyPr wrap="none" anchor="ctr"/>
          <a:lstStyle/>
          <a:p>
            <a:pPr algn="ctr">
              <a:defRPr/>
            </a:pPr>
            <a:endParaRPr lang="en-US" sz="2400">
              <a:solidFill>
                <a:schemeClr val="accent1"/>
              </a:solidFill>
              <a:latin typeface="Times New Roman" pitchFamily="18" charset="0"/>
            </a:endParaRPr>
          </a:p>
        </p:txBody>
      </p:sp>
      <p:sp>
        <p:nvSpPr>
          <p:cNvPr id="1034" name="Title Colour"/>
          <p:cNvSpPr>
            <a:spLocks noChangeArrowheads="1"/>
          </p:cNvSpPr>
          <p:nvPr/>
        </p:nvSpPr>
        <p:spPr bwMode="auto">
          <a:xfrm>
            <a:off x="0" y="0"/>
            <a:ext cx="9144000" cy="1800225"/>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1028" name="Title Placeholder"/>
          <p:cNvSpPr>
            <a:spLocks noGrp="1" noChangeArrowheads="1"/>
          </p:cNvSpPr>
          <p:nvPr>
            <p:ph type="title"/>
          </p:nvPr>
        </p:nvSpPr>
        <p:spPr bwMode="auto">
          <a:xfrm>
            <a:off x="360363" y="360363"/>
            <a:ext cx="8423275" cy="14398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9" name="Text Placeholder"/>
          <p:cNvSpPr>
            <a:spLocks noGrp="1" noChangeArrowheads="1"/>
          </p:cNvSpPr>
          <p:nvPr>
            <p:ph type="body" idx="1"/>
          </p:nvPr>
        </p:nvSpPr>
        <p:spPr bwMode="auto">
          <a:xfrm>
            <a:off x="360363" y="2160588"/>
            <a:ext cx="8423275" cy="43370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Copyright"/>
          <p:cNvSpPr txBox="1"/>
          <p:nvPr userDrawn="1"/>
        </p:nvSpPr>
        <p:spPr>
          <a:xfrm>
            <a:off x="360363" y="6588125"/>
            <a:ext cx="0" cy="0"/>
          </a:xfrm>
          <a:prstGeom prst="rect">
            <a:avLst/>
          </a:prstGeom>
          <a:noFill/>
        </p:spPr>
        <p:txBody>
          <a:bodyPr wrap="none" lIns="0" tIns="0" rIns="0" bIns="0">
            <a:spAutoFit/>
          </a:bodyPr>
          <a:lstStyle/>
          <a:p>
            <a:pPr>
              <a:defRPr/>
            </a:pPr>
            <a:r>
              <a:rPr lang="en-US" sz="900">
                <a:solidFill>
                  <a:srgbClr val="777777"/>
                </a:solidFill>
                <a:latin typeface="Arial"/>
              </a:rPr>
              <a:t>© Grant Thornton LLP. All rights reserved.</a:t>
            </a: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Lst>
  <p:timing>
    <p:tnLst>
      <p:par>
        <p:cTn xmlns:p14="http://schemas.microsoft.com/office/powerpoint/2010/main" id="1" dur="indefinite" restart="never" nodeType="tmRoot"/>
      </p:par>
    </p:tnLst>
  </p:timing>
  <p:hf sldNum="0" hdr="0" dt="0"/>
  <p:txStyles>
    <p:titleStyle>
      <a:lvl1pPr algn="l" rtl="0" fontAlgn="base">
        <a:spcBef>
          <a:spcPct val="0"/>
        </a:spcBef>
        <a:spcAft>
          <a:spcPct val="0"/>
        </a:spcAft>
        <a:defRPr sz="2800">
          <a:solidFill>
            <a:schemeClr val="tx2"/>
          </a:solidFill>
          <a:latin typeface="+mj-lt"/>
          <a:ea typeface="+mj-ea"/>
          <a:cs typeface="+mj-cs"/>
        </a:defRPr>
      </a:lvl1pPr>
      <a:lvl2pPr algn="l" rtl="0" fontAlgn="base">
        <a:spcBef>
          <a:spcPct val="0"/>
        </a:spcBef>
        <a:spcAft>
          <a:spcPct val="0"/>
        </a:spcAft>
        <a:defRPr sz="2800">
          <a:solidFill>
            <a:schemeClr val="tx2"/>
          </a:solidFill>
          <a:latin typeface="Arial" charset="0"/>
        </a:defRPr>
      </a:lvl2pPr>
      <a:lvl3pPr algn="l" rtl="0" fontAlgn="base">
        <a:spcBef>
          <a:spcPct val="0"/>
        </a:spcBef>
        <a:spcAft>
          <a:spcPct val="0"/>
        </a:spcAft>
        <a:defRPr sz="2800">
          <a:solidFill>
            <a:schemeClr val="tx2"/>
          </a:solidFill>
          <a:latin typeface="Arial" charset="0"/>
        </a:defRPr>
      </a:lvl3pPr>
      <a:lvl4pPr algn="l" rtl="0" fontAlgn="base">
        <a:spcBef>
          <a:spcPct val="0"/>
        </a:spcBef>
        <a:spcAft>
          <a:spcPct val="0"/>
        </a:spcAft>
        <a:defRPr sz="2800">
          <a:solidFill>
            <a:schemeClr val="tx2"/>
          </a:solidFill>
          <a:latin typeface="Arial" charset="0"/>
        </a:defRPr>
      </a:lvl4pPr>
      <a:lvl5pPr algn="l" rtl="0" fontAlgn="base">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eaLnBrk="1" fontAlgn="base" hangingPunct="1">
        <a:spcBef>
          <a:spcPct val="20000"/>
        </a:spcBef>
        <a:spcAft>
          <a:spcPct val="0"/>
        </a:spcAft>
        <a:buChar char="»"/>
        <a:defRPr sz="2800">
          <a:solidFill>
            <a:schemeClr val="tx1"/>
          </a:solidFill>
          <a:latin typeface="+mn-lt"/>
        </a:defRPr>
      </a:lvl6pPr>
      <a:lvl7pPr marL="2971800" indent="-228600" algn="l" rtl="0" eaLnBrk="1" fontAlgn="base" hangingPunct="1">
        <a:spcBef>
          <a:spcPct val="20000"/>
        </a:spcBef>
        <a:spcAft>
          <a:spcPct val="0"/>
        </a:spcAft>
        <a:buChar char="»"/>
        <a:defRPr sz="2800">
          <a:solidFill>
            <a:schemeClr val="tx1"/>
          </a:solidFill>
          <a:latin typeface="+mn-lt"/>
        </a:defRPr>
      </a:lvl7pPr>
      <a:lvl8pPr marL="3429000" indent="-228600" algn="l" rtl="0" eaLnBrk="1" fontAlgn="base" hangingPunct="1">
        <a:spcBef>
          <a:spcPct val="20000"/>
        </a:spcBef>
        <a:spcAft>
          <a:spcPct val="0"/>
        </a:spcAft>
        <a:buChar char="»"/>
        <a:defRPr sz="2800">
          <a:solidFill>
            <a:schemeClr val="tx1"/>
          </a:solidFill>
          <a:latin typeface="+mn-lt"/>
        </a:defRPr>
      </a:lvl8pPr>
      <a:lvl9pPr marL="3886200" indent="-228600" algn="l" rtl="0" eaLnBrk="1" fontAlgn="base" hangingPunct="1">
        <a:spcBef>
          <a:spcPct val="20000"/>
        </a:spcBef>
        <a:spcAft>
          <a:spcPct val="0"/>
        </a:spcAft>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4.jpg"/><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jp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6.jp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jp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8.jpe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9.jpeg"/><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0.jpeg"/><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1.png"/><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4.jpg"/><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5.png"/><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chemeClr val="bg1"/>
          </a:solidFill>
          <a:ln w="146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Red_Globe_3706026.jpg"/>
          <p:cNvPicPr>
            <a:picLocks noChangeAspect="1"/>
          </p:cNvPicPr>
          <p:nvPr/>
        </p:nvPicPr>
        <p:blipFill>
          <a:blip r:embed="rId3" cstate="print"/>
          <a:srcRect r="27329"/>
          <a:stretch>
            <a:fillRect/>
          </a:stretch>
        </p:blipFill>
        <p:spPr>
          <a:xfrm flipH="1">
            <a:off x="-1295400" y="0"/>
            <a:ext cx="4457700" cy="6858000"/>
          </a:xfrm>
          <a:prstGeom prst="rect">
            <a:avLst/>
          </a:prstGeom>
          <a:effectLst>
            <a:softEdge rad="635000"/>
          </a:effectLst>
        </p:spPr>
      </p:pic>
      <p:sp>
        <p:nvSpPr>
          <p:cNvPr id="20" name="Title 5"/>
          <p:cNvSpPr txBox="1">
            <a:spLocks/>
          </p:cNvSpPr>
          <p:nvPr/>
        </p:nvSpPr>
        <p:spPr bwMode="auto">
          <a:xfrm>
            <a:off x="2362200" y="3581400"/>
            <a:ext cx="6172200" cy="457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fontAlgn="base">
              <a:spcBef>
                <a:spcPct val="0"/>
              </a:spcBef>
              <a:spcAft>
                <a:spcPct val="0"/>
              </a:spcAft>
              <a:defRPr sz="2800">
                <a:solidFill>
                  <a:schemeClr val="tx2"/>
                </a:solidFill>
                <a:latin typeface="+mj-lt"/>
                <a:ea typeface="+mj-ea"/>
                <a:cs typeface="+mj-cs"/>
              </a:defRPr>
            </a:lvl1pPr>
            <a:lvl2pPr algn="l" rtl="0" fontAlgn="base">
              <a:spcBef>
                <a:spcPct val="0"/>
              </a:spcBef>
              <a:spcAft>
                <a:spcPct val="0"/>
              </a:spcAft>
              <a:defRPr sz="2800">
                <a:solidFill>
                  <a:schemeClr val="tx2"/>
                </a:solidFill>
                <a:latin typeface="Arial" charset="0"/>
              </a:defRPr>
            </a:lvl2pPr>
            <a:lvl3pPr algn="l" rtl="0" fontAlgn="base">
              <a:spcBef>
                <a:spcPct val="0"/>
              </a:spcBef>
              <a:spcAft>
                <a:spcPct val="0"/>
              </a:spcAft>
              <a:defRPr sz="2800">
                <a:solidFill>
                  <a:schemeClr val="tx2"/>
                </a:solidFill>
                <a:latin typeface="Arial" charset="0"/>
              </a:defRPr>
            </a:lvl3pPr>
            <a:lvl4pPr algn="l" rtl="0" fontAlgn="base">
              <a:spcBef>
                <a:spcPct val="0"/>
              </a:spcBef>
              <a:spcAft>
                <a:spcPct val="0"/>
              </a:spcAft>
              <a:defRPr sz="2800">
                <a:solidFill>
                  <a:schemeClr val="tx2"/>
                </a:solidFill>
                <a:latin typeface="Arial" charset="0"/>
              </a:defRPr>
            </a:lvl4pPr>
            <a:lvl5pPr algn="l" rtl="0" fontAlgn="base">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pPr algn="ctr"/>
            <a:r>
              <a:rPr lang="en-US" i="1" spc="50" dirty="0" smtClean="0">
                <a:ln w="11430">
                  <a:noFill/>
                </a:ln>
                <a:solidFill>
                  <a:schemeClr val="tx1"/>
                </a:solidFill>
                <a:effectLst>
                  <a:outerShdw blurRad="76200" dist="50800" dir="5400000" algn="tl" rotWithShape="0">
                    <a:srgbClr val="000000">
                      <a:alpha val="65000"/>
                    </a:srgbClr>
                  </a:outerShdw>
                </a:effectLst>
                <a:latin typeface="Arial" pitchFamily="34" charset="0"/>
                <a:cs typeface="Arial" pitchFamily="34" charset="0"/>
              </a:rPr>
              <a:t>The BAP Brand</a:t>
            </a:r>
            <a:endParaRPr lang="en-US" i="1" dirty="0" smtClean="0">
              <a:ln w="11430">
                <a:noFill/>
              </a:ln>
              <a:solidFill>
                <a:schemeClr val="tx1"/>
              </a:solidFill>
              <a:latin typeface="+mn-lt"/>
            </a:endParaRPr>
          </a:p>
        </p:txBody>
      </p:sp>
      <p:sp>
        <p:nvSpPr>
          <p:cNvPr id="21" name="Title 5"/>
          <p:cNvSpPr txBox="1">
            <a:spLocks/>
          </p:cNvSpPr>
          <p:nvPr/>
        </p:nvSpPr>
        <p:spPr bwMode="auto">
          <a:xfrm>
            <a:off x="6693708" y="6248400"/>
            <a:ext cx="2755092"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fontAlgn="base">
              <a:spcBef>
                <a:spcPct val="0"/>
              </a:spcBef>
              <a:spcAft>
                <a:spcPct val="0"/>
              </a:spcAft>
              <a:defRPr sz="2800">
                <a:solidFill>
                  <a:schemeClr val="tx2"/>
                </a:solidFill>
                <a:latin typeface="+mj-lt"/>
                <a:ea typeface="+mj-ea"/>
                <a:cs typeface="+mj-cs"/>
              </a:defRPr>
            </a:lvl1pPr>
            <a:lvl2pPr algn="l" rtl="0" fontAlgn="base">
              <a:spcBef>
                <a:spcPct val="0"/>
              </a:spcBef>
              <a:spcAft>
                <a:spcPct val="0"/>
              </a:spcAft>
              <a:defRPr sz="2800">
                <a:solidFill>
                  <a:schemeClr val="tx2"/>
                </a:solidFill>
                <a:latin typeface="Arial" charset="0"/>
              </a:defRPr>
            </a:lvl2pPr>
            <a:lvl3pPr algn="l" rtl="0" fontAlgn="base">
              <a:spcBef>
                <a:spcPct val="0"/>
              </a:spcBef>
              <a:spcAft>
                <a:spcPct val="0"/>
              </a:spcAft>
              <a:defRPr sz="2800">
                <a:solidFill>
                  <a:schemeClr val="tx2"/>
                </a:solidFill>
                <a:latin typeface="Arial" charset="0"/>
              </a:defRPr>
            </a:lvl3pPr>
            <a:lvl4pPr algn="l" rtl="0" fontAlgn="base">
              <a:spcBef>
                <a:spcPct val="0"/>
              </a:spcBef>
              <a:spcAft>
                <a:spcPct val="0"/>
              </a:spcAft>
              <a:defRPr sz="2800">
                <a:solidFill>
                  <a:schemeClr val="tx2"/>
                </a:solidFill>
                <a:latin typeface="Arial" charset="0"/>
              </a:defRPr>
            </a:lvl4pPr>
            <a:lvl5pPr algn="l" rtl="0" fontAlgn="base">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r>
              <a:rPr lang="en-US" sz="1600" spc="50" dirty="0" smtClean="0">
                <a:ln w="11430">
                  <a:noFill/>
                </a:ln>
                <a:solidFill>
                  <a:schemeClr val="tx1"/>
                </a:solidFill>
                <a:effectLst>
                  <a:outerShdw blurRad="76200" dist="50800" dir="5400000" algn="tl" rotWithShape="0">
                    <a:srgbClr val="000000">
                      <a:alpha val="65000"/>
                    </a:srgbClr>
                  </a:outerShdw>
                </a:effectLst>
                <a:latin typeface="Arial" pitchFamily="34" charset="0"/>
                <a:cs typeface="Arial" pitchFamily="34" charset="0"/>
              </a:rPr>
              <a:t>Andrew W. Argue</a:t>
            </a:r>
          </a:p>
          <a:p>
            <a:r>
              <a:rPr lang="en-US" sz="1600" spc="50" dirty="0" smtClean="0">
                <a:ln w="11430">
                  <a:noFill/>
                </a:ln>
                <a:solidFill>
                  <a:schemeClr val="tx1"/>
                </a:solidFill>
                <a:effectLst>
                  <a:outerShdw blurRad="76200" dist="50800" dir="5400000" algn="tl" rotWithShape="0">
                    <a:srgbClr val="000000">
                      <a:alpha val="65000"/>
                    </a:srgbClr>
                  </a:outerShdw>
                </a:effectLst>
                <a:latin typeface="Arial" pitchFamily="34" charset="0"/>
                <a:cs typeface="Arial" pitchFamily="34" charset="0"/>
              </a:rPr>
              <a:t>The University of Tampa</a:t>
            </a:r>
          </a:p>
          <a:p>
            <a:endParaRPr lang="en-US" sz="1200" spc="50" dirty="0" smtClean="0">
              <a:ln w="11430">
                <a:noFill/>
              </a:ln>
              <a:solidFill>
                <a:schemeClr val="tx1"/>
              </a:solidFill>
              <a:effectLst>
                <a:outerShdw blurRad="76200" dist="50800" dir="5400000" algn="tl" rotWithShape="0">
                  <a:srgbClr val="000000">
                    <a:alpha val="65000"/>
                  </a:srgbClr>
                </a:outerShdw>
              </a:effectLst>
              <a:latin typeface="Arial" pitchFamily="34" charset="0"/>
              <a:cs typeface="Arial" pitchFamily="34" charset="0"/>
            </a:endParaRPr>
          </a:p>
          <a:p>
            <a:endParaRPr lang="en-US" sz="2000" dirty="0" smtClean="0">
              <a:ln w="11430">
                <a:noFill/>
              </a:ln>
              <a:solidFill>
                <a:schemeClr val="tx1"/>
              </a:solidFill>
              <a:latin typeface="+mn-lt"/>
            </a:endParaRPr>
          </a:p>
        </p:txBody>
      </p:sp>
      <p:sp>
        <p:nvSpPr>
          <p:cNvPr id="17409" name="Title 5"/>
          <p:cNvSpPr>
            <a:spLocks noGrp="1"/>
          </p:cNvSpPr>
          <p:nvPr>
            <p:ph type="title"/>
          </p:nvPr>
        </p:nvSpPr>
        <p:spPr>
          <a:xfrm>
            <a:off x="2701925" y="1808163"/>
            <a:ext cx="5984875" cy="706437"/>
          </a:xfrm>
        </p:spPr>
        <p:txBody>
          <a:bodyPr/>
          <a:lstStyle/>
          <a:p>
            <a:pPr algn="ctr"/>
            <a:r>
              <a:rPr lang="en-US" sz="5400"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What Does it take to be Different?</a:t>
            </a:r>
            <a:endParaRPr lang="en-US" sz="5400" b="1" dirty="0" smtClean="0">
              <a:ln>
                <a:solidFill>
                  <a:schemeClr val="bg1"/>
                </a:solidFill>
              </a:ln>
              <a:solidFill>
                <a:srgbClr val="FF0000"/>
              </a:solidFill>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202" y="0"/>
            <a:ext cx="9144000" cy="6858000"/>
          </a:xfrm>
          <a:prstGeom prst="rect">
            <a:avLst/>
          </a:prstGeom>
          <a:solidFill>
            <a:schemeClr val="bg1"/>
          </a:solidFill>
          <a:ln w="146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Red_Globe_3706026.jpg"/>
          <p:cNvPicPr>
            <a:picLocks noChangeAspect="1"/>
          </p:cNvPicPr>
          <p:nvPr/>
        </p:nvPicPr>
        <p:blipFill>
          <a:blip r:embed="rId3" cstate="print"/>
          <a:srcRect r="27329"/>
          <a:stretch>
            <a:fillRect/>
          </a:stretch>
        </p:blipFill>
        <p:spPr>
          <a:xfrm flipH="1">
            <a:off x="-1295400" y="0"/>
            <a:ext cx="4457700" cy="6858000"/>
          </a:xfrm>
          <a:prstGeom prst="rect">
            <a:avLst/>
          </a:prstGeom>
          <a:effectLst>
            <a:softEdge rad="635000"/>
          </a:effectLst>
        </p:spPr>
      </p:pic>
      <p:sp>
        <p:nvSpPr>
          <p:cNvPr id="17409" name="Title 5"/>
          <p:cNvSpPr>
            <a:spLocks noGrp="1"/>
          </p:cNvSpPr>
          <p:nvPr>
            <p:ph type="title"/>
          </p:nvPr>
        </p:nvSpPr>
        <p:spPr>
          <a:xfrm>
            <a:off x="1177925" y="304800"/>
            <a:ext cx="8423275" cy="706437"/>
          </a:xfrm>
        </p:spPr>
        <p:txBody>
          <a:bodyPr/>
          <a:lstStyle/>
          <a:p>
            <a:pPr algn="ctr"/>
            <a:r>
              <a:rPr lang="en-US" sz="4000" b="1" spc="50" dirty="0" smtClean="0">
                <a:ln w="11430">
                  <a:solidFill>
                    <a:schemeClr val="bg1"/>
                  </a:solidFill>
                </a:ln>
                <a:solidFill>
                  <a:schemeClr val="tx1"/>
                </a:solidFill>
                <a:effectLst>
                  <a:outerShdw blurRad="76200" dist="50800" dir="5400000" algn="tl" rotWithShape="0">
                    <a:srgbClr val="000000">
                      <a:alpha val="65000"/>
                    </a:srgbClr>
                  </a:outerShdw>
                </a:effectLst>
                <a:latin typeface="Arial" pitchFamily="34" charset="0"/>
                <a:cs typeface="Arial" pitchFamily="34" charset="0"/>
              </a:rPr>
              <a:t>The Results</a:t>
            </a:r>
            <a:endParaRPr lang="en-US" sz="4000" b="1" dirty="0" smtClean="0">
              <a:ln>
                <a:solidFill>
                  <a:schemeClr val="bg1"/>
                </a:solidFill>
              </a:ln>
              <a:solidFill>
                <a:schemeClr val="tx1"/>
              </a:solidFill>
              <a:latin typeface="+mn-l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1143000"/>
            <a:ext cx="3784599" cy="50461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224261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202" y="0"/>
            <a:ext cx="9144000" cy="6858000"/>
          </a:xfrm>
          <a:prstGeom prst="rect">
            <a:avLst/>
          </a:prstGeom>
          <a:solidFill>
            <a:schemeClr val="bg1"/>
          </a:solidFill>
          <a:ln w="146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Red_Globe_3706026.jpg"/>
          <p:cNvPicPr>
            <a:picLocks noChangeAspect="1"/>
          </p:cNvPicPr>
          <p:nvPr/>
        </p:nvPicPr>
        <p:blipFill>
          <a:blip r:embed="rId3" cstate="print"/>
          <a:srcRect r="27329"/>
          <a:stretch>
            <a:fillRect/>
          </a:stretch>
        </p:blipFill>
        <p:spPr>
          <a:xfrm flipH="1">
            <a:off x="-1295400" y="0"/>
            <a:ext cx="4457700" cy="6858000"/>
          </a:xfrm>
          <a:prstGeom prst="rect">
            <a:avLst/>
          </a:prstGeom>
          <a:effectLst>
            <a:softEdge rad="635000"/>
          </a:effectLst>
        </p:spPr>
      </p:pic>
      <p:sp>
        <p:nvSpPr>
          <p:cNvPr id="17409" name="Title 5"/>
          <p:cNvSpPr>
            <a:spLocks noGrp="1"/>
          </p:cNvSpPr>
          <p:nvPr>
            <p:ph type="title"/>
          </p:nvPr>
        </p:nvSpPr>
        <p:spPr>
          <a:xfrm>
            <a:off x="1177925" y="304800"/>
            <a:ext cx="8423275" cy="706437"/>
          </a:xfrm>
        </p:spPr>
        <p:txBody>
          <a:bodyPr/>
          <a:lstStyle/>
          <a:p>
            <a:pPr algn="ctr"/>
            <a:r>
              <a:rPr lang="en-US" sz="4000" b="1" spc="50" dirty="0" smtClean="0">
                <a:ln w="11430">
                  <a:solidFill>
                    <a:schemeClr val="bg1"/>
                  </a:solidFill>
                </a:ln>
                <a:solidFill>
                  <a:srgbClr val="000000"/>
                </a:solidFill>
                <a:effectLst>
                  <a:outerShdw blurRad="76200" dist="50800" dir="5400000" algn="tl" rotWithShape="0">
                    <a:srgbClr val="000000">
                      <a:alpha val="65000"/>
                    </a:srgbClr>
                  </a:outerShdw>
                </a:effectLst>
                <a:latin typeface="Arial" pitchFamily="34" charset="0"/>
                <a:cs typeface="Arial" pitchFamily="34" charset="0"/>
              </a:rPr>
              <a:t>The Results</a:t>
            </a:r>
            <a:endParaRPr lang="en-US" sz="4000" b="1" dirty="0" smtClean="0">
              <a:ln>
                <a:solidFill>
                  <a:schemeClr val="bg1"/>
                </a:solidFill>
              </a:ln>
              <a:solidFill>
                <a:srgbClr val="000000"/>
              </a:solidFill>
              <a:latin typeface="+mn-l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0600" y="1219200"/>
            <a:ext cx="3784599" cy="50461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224261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202" y="0"/>
            <a:ext cx="9144000" cy="6858000"/>
          </a:xfrm>
          <a:prstGeom prst="rect">
            <a:avLst/>
          </a:prstGeom>
          <a:solidFill>
            <a:schemeClr val="bg1"/>
          </a:solidFill>
          <a:ln w="146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Red_Globe_3706026.jpg"/>
          <p:cNvPicPr>
            <a:picLocks noChangeAspect="1"/>
          </p:cNvPicPr>
          <p:nvPr/>
        </p:nvPicPr>
        <p:blipFill>
          <a:blip r:embed="rId3" cstate="print"/>
          <a:srcRect r="27329"/>
          <a:stretch>
            <a:fillRect/>
          </a:stretch>
        </p:blipFill>
        <p:spPr>
          <a:xfrm flipH="1">
            <a:off x="-1295400" y="0"/>
            <a:ext cx="4457700" cy="6858000"/>
          </a:xfrm>
          <a:prstGeom prst="rect">
            <a:avLst/>
          </a:prstGeom>
          <a:effectLst>
            <a:softEdge rad="635000"/>
          </a:effectLst>
        </p:spPr>
      </p:pic>
      <p:sp>
        <p:nvSpPr>
          <p:cNvPr id="17409" name="Title 5"/>
          <p:cNvSpPr>
            <a:spLocks noGrp="1"/>
          </p:cNvSpPr>
          <p:nvPr>
            <p:ph type="title"/>
          </p:nvPr>
        </p:nvSpPr>
        <p:spPr>
          <a:xfrm>
            <a:off x="1177925" y="304800"/>
            <a:ext cx="8423275" cy="706437"/>
          </a:xfrm>
        </p:spPr>
        <p:txBody>
          <a:bodyPr/>
          <a:lstStyle/>
          <a:p>
            <a:pPr algn="ctr"/>
            <a:r>
              <a:rPr lang="en-US" sz="4000" b="1" spc="50" dirty="0" smtClean="0">
                <a:ln w="11430">
                  <a:solidFill>
                    <a:schemeClr val="bg1"/>
                  </a:solidFill>
                </a:ln>
                <a:solidFill>
                  <a:srgbClr val="000000"/>
                </a:solidFill>
                <a:effectLst>
                  <a:outerShdw blurRad="76200" dist="50800" dir="5400000" algn="tl" rotWithShape="0">
                    <a:srgbClr val="000000">
                      <a:alpha val="65000"/>
                    </a:srgbClr>
                  </a:outerShdw>
                </a:effectLst>
                <a:latin typeface="Arial" pitchFamily="34" charset="0"/>
                <a:cs typeface="Arial" pitchFamily="34" charset="0"/>
              </a:rPr>
              <a:t>The Results</a:t>
            </a:r>
            <a:endParaRPr lang="en-US" sz="4000" b="1" dirty="0" smtClean="0">
              <a:ln>
                <a:solidFill>
                  <a:schemeClr val="bg1"/>
                </a:solidFill>
              </a:ln>
              <a:solidFill>
                <a:srgbClr val="000000"/>
              </a:solidFill>
              <a:latin typeface="+mn-l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4589" y="1341809"/>
            <a:ext cx="5526121" cy="41445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1383224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202" y="0"/>
            <a:ext cx="9144000" cy="6858000"/>
          </a:xfrm>
          <a:prstGeom prst="rect">
            <a:avLst/>
          </a:prstGeom>
          <a:solidFill>
            <a:schemeClr val="bg1"/>
          </a:solidFill>
          <a:ln w="146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Red_Globe_3706026.jpg"/>
          <p:cNvPicPr>
            <a:picLocks noChangeAspect="1"/>
          </p:cNvPicPr>
          <p:nvPr/>
        </p:nvPicPr>
        <p:blipFill>
          <a:blip r:embed="rId3" cstate="print"/>
          <a:srcRect r="27329"/>
          <a:stretch>
            <a:fillRect/>
          </a:stretch>
        </p:blipFill>
        <p:spPr>
          <a:xfrm flipH="1">
            <a:off x="-1295400" y="0"/>
            <a:ext cx="4457700" cy="6858000"/>
          </a:xfrm>
          <a:prstGeom prst="rect">
            <a:avLst/>
          </a:prstGeom>
          <a:effectLst>
            <a:softEdge rad="635000"/>
          </a:effectLst>
        </p:spPr>
      </p:pic>
      <p:sp>
        <p:nvSpPr>
          <p:cNvPr id="17409" name="Title 5"/>
          <p:cNvSpPr>
            <a:spLocks noGrp="1"/>
          </p:cNvSpPr>
          <p:nvPr>
            <p:ph type="title"/>
          </p:nvPr>
        </p:nvSpPr>
        <p:spPr>
          <a:xfrm>
            <a:off x="1177925" y="360363"/>
            <a:ext cx="8423275" cy="706437"/>
          </a:xfrm>
        </p:spPr>
        <p:txBody>
          <a:bodyPr/>
          <a:lstStyle/>
          <a:p>
            <a:pPr algn="ctr"/>
            <a:r>
              <a:rPr lang="en-US" sz="4000" b="1" spc="50" dirty="0" smtClean="0">
                <a:ln w="11430">
                  <a:solidFill>
                    <a:schemeClr val="bg1"/>
                  </a:solidFill>
                </a:ln>
                <a:solidFill>
                  <a:srgbClr val="000000"/>
                </a:solidFill>
                <a:effectLst>
                  <a:outerShdw blurRad="76200" dist="50800" dir="5400000" algn="tl" rotWithShape="0">
                    <a:srgbClr val="000000">
                      <a:alpha val="65000"/>
                    </a:srgbClr>
                  </a:outerShdw>
                </a:effectLst>
                <a:latin typeface="Arial" pitchFamily="34" charset="0"/>
                <a:cs typeface="Arial" pitchFamily="34" charset="0"/>
              </a:rPr>
              <a:t>The Results</a:t>
            </a:r>
            <a:endParaRPr lang="en-US" sz="4000" b="1" dirty="0" smtClean="0">
              <a:ln>
                <a:solidFill>
                  <a:schemeClr val="bg1"/>
                </a:solidFill>
              </a:ln>
              <a:solidFill>
                <a:srgbClr val="000000"/>
              </a:solidFill>
              <a:latin typeface="+mn-l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6012" y="1391709"/>
            <a:ext cx="5561188" cy="41708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2242612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202" y="0"/>
            <a:ext cx="9144000" cy="6858000"/>
          </a:xfrm>
          <a:prstGeom prst="rect">
            <a:avLst/>
          </a:prstGeom>
          <a:solidFill>
            <a:schemeClr val="bg1"/>
          </a:solidFill>
          <a:ln w="146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Red_Globe_3706026.jpg"/>
          <p:cNvPicPr>
            <a:picLocks noChangeAspect="1"/>
          </p:cNvPicPr>
          <p:nvPr/>
        </p:nvPicPr>
        <p:blipFill>
          <a:blip r:embed="rId3" cstate="print"/>
          <a:srcRect r="27329"/>
          <a:stretch>
            <a:fillRect/>
          </a:stretch>
        </p:blipFill>
        <p:spPr>
          <a:xfrm flipH="1">
            <a:off x="-1295400" y="0"/>
            <a:ext cx="4457700" cy="6858000"/>
          </a:xfrm>
          <a:prstGeom prst="rect">
            <a:avLst/>
          </a:prstGeom>
          <a:effectLst>
            <a:softEdge rad="635000"/>
          </a:effectLst>
        </p:spPr>
      </p:pic>
      <p:sp>
        <p:nvSpPr>
          <p:cNvPr id="17409" name="Title 5"/>
          <p:cNvSpPr>
            <a:spLocks noGrp="1"/>
          </p:cNvSpPr>
          <p:nvPr>
            <p:ph type="title"/>
          </p:nvPr>
        </p:nvSpPr>
        <p:spPr>
          <a:xfrm>
            <a:off x="1177925" y="304800"/>
            <a:ext cx="8423275" cy="706437"/>
          </a:xfrm>
        </p:spPr>
        <p:txBody>
          <a:bodyPr/>
          <a:lstStyle/>
          <a:p>
            <a:pPr algn="ctr"/>
            <a:r>
              <a:rPr lang="en-US" sz="4000" b="1" spc="50" dirty="0" smtClean="0">
                <a:ln w="11430">
                  <a:solidFill>
                    <a:schemeClr val="bg1"/>
                  </a:solidFill>
                </a:ln>
                <a:solidFill>
                  <a:srgbClr val="000000"/>
                </a:solidFill>
                <a:effectLst>
                  <a:outerShdw blurRad="76200" dist="50800" dir="5400000" algn="tl" rotWithShape="0">
                    <a:srgbClr val="000000">
                      <a:alpha val="65000"/>
                    </a:srgbClr>
                  </a:outerShdw>
                </a:effectLst>
                <a:latin typeface="Arial" pitchFamily="34" charset="0"/>
                <a:cs typeface="Arial" pitchFamily="34" charset="0"/>
              </a:rPr>
              <a:t>The Results</a:t>
            </a:r>
            <a:endParaRPr lang="en-US" sz="4000" b="1" dirty="0" smtClean="0">
              <a:ln>
                <a:solidFill>
                  <a:schemeClr val="bg1"/>
                </a:solidFill>
              </a:ln>
              <a:solidFill>
                <a:srgbClr val="000000"/>
              </a:solidFill>
              <a:latin typeface="+mn-l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4589" y="1341809"/>
            <a:ext cx="5526121" cy="41445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1383224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202" y="0"/>
            <a:ext cx="9144000" cy="6858000"/>
          </a:xfrm>
          <a:prstGeom prst="rect">
            <a:avLst/>
          </a:prstGeom>
          <a:solidFill>
            <a:schemeClr val="bg1"/>
          </a:solidFill>
          <a:ln w="146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Red_Globe_3706026.jpg"/>
          <p:cNvPicPr>
            <a:picLocks noChangeAspect="1"/>
          </p:cNvPicPr>
          <p:nvPr/>
        </p:nvPicPr>
        <p:blipFill>
          <a:blip r:embed="rId3" cstate="print"/>
          <a:srcRect r="27329"/>
          <a:stretch>
            <a:fillRect/>
          </a:stretch>
        </p:blipFill>
        <p:spPr>
          <a:xfrm flipH="1">
            <a:off x="-1295400" y="0"/>
            <a:ext cx="4457700" cy="6858000"/>
          </a:xfrm>
          <a:prstGeom prst="rect">
            <a:avLst/>
          </a:prstGeom>
          <a:effectLst>
            <a:softEdge rad="635000"/>
          </a:effectLst>
        </p:spPr>
      </p:pic>
      <p:sp>
        <p:nvSpPr>
          <p:cNvPr id="17409" name="Title 5"/>
          <p:cNvSpPr>
            <a:spLocks noGrp="1"/>
          </p:cNvSpPr>
          <p:nvPr>
            <p:ph type="title"/>
          </p:nvPr>
        </p:nvSpPr>
        <p:spPr>
          <a:xfrm>
            <a:off x="1177925" y="304800"/>
            <a:ext cx="8423275" cy="706437"/>
          </a:xfrm>
        </p:spPr>
        <p:txBody>
          <a:bodyPr/>
          <a:lstStyle/>
          <a:p>
            <a:pPr algn="ctr"/>
            <a:r>
              <a:rPr lang="en-US" sz="4000" b="1" spc="50" dirty="0" smtClean="0">
                <a:ln w="11430">
                  <a:solidFill>
                    <a:schemeClr val="bg1"/>
                  </a:solidFill>
                </a:ln>
                <a:solidFill>
                  <a:srgbClr val="000000"/>
                </a:solidFill>
                <a:effectLst>
                  <a:outerShdw blurRad="76200" dist="50800" dir="5400000" algn="tl" rotWithShape="0">
                    <a:srgbClr val="000000">
                      <a:alpha val="65000"/>
                    </a:srgbClr>
                  </a:outerShdw>
                </a:effectLst>
                <a:latin typeface="Arial" pitchFamily="34" charset="0"/>
                <a:cs typeface="Arial" pitchFamily="34" charset="0"/>
              </a:rPr>
              <a:t>The Results</a:t>
            </a:r>
            <a:endParaRPr lang="en-US" sz="4000" b="1" dirty="0" smtClean="0">
              <a:ln>
                <a:solidFill>
                  <a:schemeClr val="bg1"/>
                </a:solidFill>
              </a:ln>
              <a:solidFill>
                <a:srgbClr val="000000"/>
              </a:solidFill>
              <a:latin typeface="+mn-lt"/>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4589" y="1341809"/>
            <a:ext cx="5526121" cy="41445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2242612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202" y="0"/>
            <a:ext cx="9144000" cy="6858000"/>
          </a:xfrm>
          <a:prstGeom prst="rect">
            <a:avLst/>
          </a:prstGeom>
          <a:solidFill>
            <a:schemeClr val="bg1"/>
          </a:solidFill>
          <a:ln w="146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Red_Globe_3706026.jpg"/>
          <p:cNvPicPr>
            <a:picLocks noChangeAspect="1"/>
          </p:cNvPicPr>
          <p:nvPr/>
        </p:nvPicPr>
        <p:blipFill>
          <a:blip r:embed="rId3" cstate="print"/>
          <a:srcRect r="27329"/>
          <a:stretch>
            <a:fillRect/>
          </a:stretch>
        </p:blipFill>
        <p:spPr>
          <a:xfrm flipH="1">
            <a:off x="-1295400" y="0"/>
            <a:ext cx="4457700" cy="6858000"/>
          </a:xfrm>
          <a:prstGeom prst="rect">
            <a:avLst/>
          </a:prstGeom>
          <a:effectLst>
            <a:softEdge rad="635000"/>
          </a:effectLst>
        </p:spPr>
      </p:pic>
      <p:sp>
        <p:nvSpPr>
          <p:cNvPr id="17409" name="Title 5"/>
          <p:cNvSpPr>
            <a:spLocks noGrp="1"/>
          </p:cNvSpPr>
          <p:nvPr>
            <p:ph type="title"/>
          </p:nvPr>
        </p:nvSpPr>
        <p:spPr>
          <a:xfrm>
            <a:off x="1177925" y="304800"/>
            <a:ext cx="8423275" cy="706437"/>
          </a:xfrm>
        </p:spPr>
        <p:txBody>
          <a:bodyPr/>
          <a:lstStyle/>
          <a:p>
            <a:pPr algn="ctr"/>
            <a:r>
              <a:rPr lang="en-US" sz="4000" b="1" spc="50" dirty="0" smtClean="0">
                <a:ln w="11430">
                  <a:solidFill>
                    <a:schemeClr val="bg1"/>
                  </a:solidFill>
                </a:ln>
                <a:solidFill>
                  <a:srgbClr val="000000"/>
                </a:solidFill>
                <a:effectLst>
                  <a:outerShdw blurRad="76200" dist="50800" dir="5400000" algn="tl" rotWithShape="0">
                    <a:srgbClr val="000000">
                      <a:alpha val="65000"/>
                    </a:srgbClr>
                  </a:outerShdw>
                </a:effectLst>
                <a:latin typeface="Arial" pitchFamily="34" charset="0"/>
                <a:cs typeface="Arial" pitchFamily="34" charset="0"/>
              </a:rPr>
              <a:t>The Results</a:t>
            </a:r>
            <a:endParaRPr lang="en-US" sz="4000" b="1" dirty="0" smtClean="0">
              <a:ln>
                <a:solidFill>
                  <a:schemeClr val="bg1"/>
                </a:solidFill>
              </a:ln>
              <a:solidFill>
                <a:srgbClr val="000000"/>
              </a:solidFill>
              <a:latin typeface="+mn-lt"/>
            </a:endParaRPr>
          </a:p>
        </p:txBody>
      </p:sp>
      <p:pic>
        <p:nvPicPr>
          <p:cNvPr id="7" name="Picture 6" descr=":Nationals Photos 2010:Valerie:DSCN1271.JPG"/>
          <p:cNvPicPr/>
          <p:nvPr/>
        </p:nvPicPr>
        <p:blipFill>
          <a:blip r:embed="rId4"/>
          <a:srcRect l="10674" t="15771" r="16218" b="13799"/>
          <a:stretch>
            <a:fillRect/>
          </a:stretch>
        </p:blipFill>
        <p:spPr bwMode="auto">
          <a:xfrm>
            <a:off x="2286000" y="1295400"/>
            <a:ext cx="5962650" cy="42287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1783498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202" y="0"/>
            <a:ext cx="9144000" cy="6858000"/>
          </a:xfrm>
          <a:prstGeom prst="rect">
            <a:avLst/>
          </a:prstGeom>
          <a:solidFill>
            <a:schemeClr val="bg1"/>
          </a:solidFill>
          <a:ln w="146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Red_Globe_3706026.jpg"/>
          <p:cNvPicPr>
            <a:picLocks noChangeAspect="1"/>
          </p:cNvPicPr>
          <p:nvPr/>
        </p:nvPicPr>
        <p:blipFill>
          <a:blip r:embed="rId3" cstate="print"/>
          <a:srcRect r="27329"/>
          <a:stretch>
            <a:fillRect/>
          </a:stretch>
        </p:blipFill>
        <p:spPr>
          <a:xfrm flipH="1">
            <a:off x="-1295400" y="0"/>
            <a:ext cx="4457700" cy="6858000"/>
          </a:xfrm>
          <a:prstGeom prst="rect">
            <a:avLst/>
          </a:prstGeom>
          <a:effectLst>
            <a:softEdge rad="635000"/>
          </a:effectLst>
        </p:spPr>
      </p:pic>
      <p:sp>
        <p:nvSpPr>
          <p:cNvPr id="17409" name="Title 5"/>
          <p:cNvSpPr>
            <a:spLocks noGrp="1"/>
          </p:cNvSpPr>
          <p:nvPr>
            <p:ph type="title"/>
          </p:nvPr>
        </p:nvSpPr>
        <p:spPr>
          <a:xfrm>
            <a:off x="1177925" y="304800"/>
            <a:ext cx="8423275" cy="706437"/>
          </a:xfrm>
        </p:spPr>
        <p:txBody>
          <a:bodyPr/>
          <a:lstStyle/>
          <a:p>
            <a:pPr algn="ctr"/>
            <a:r>
              <a:rPr lang="en-US" sz="4000" b="1" spc="50" dirty="0" smtClean="0">
                <a:ln w="11430">
                  <a:solidFill>
                    <a:schemeClr val="bg1"/>
                  </a:solidFill>
                </a:ln>
                <a:solidFill>
                  <a:srgbClr val="000000"/>
                </a:solidFill>
                <a:effectLst>
                  <a:outerShdw blurRad="76200" dist="50800" dir="5400000" algn="tl" rotWithShape="0">
                    <a:srgbClr val="000000">
                      <a:alpha val="65000"/>
                    </a:srgbClr>
                  </a:outerShdw>
                </a:effectLst>
                <a:latin typeface="Arial" pitchFamily="34" charset="0"/>
                <a:cs typeface="Arial" pitchFamily="34" charset="0"/>
              </a:rPr>
              <a:t>The Results</a:t>
            </a:r>
            <a:endParaRPr lang="en-US" sz="4000" b="1" dirty="0" smtClean="0">
              <a:ln>
                <a:solidFill>
                  <a:schemeClr val="bg1"/>
                </a:solidFill>
              </a:ln>
              <a:solidFill>
                <a:srgbClr val="000000"/>
              </a:solidFill>
              <a:latin typeface="+mn-lt"/>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8690" y="1266217"/>
            <a:ext cx="6033310" cy="45249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6778347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202" y="0"/>
            <a:ext cx="9144000" cy="6858000"/>
          </a:xfrm>
          <a:prstGeom prst="rect">
            <a:avLst/>
          </a:prstGeom>
          <a:solidFill>
            <a:schemeClr val="bg1"/>
          </a:solidFill>
          <a:ln w="146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Red_Globe_3706026.jpg"/>
          <p:cNvPicPr>
            <a:picLocks noChangeAspect="1"/>
          </p:cNvPicPr>
          <p:nvPr/>
        </p:nvPicPr>
        <p:blipFill>
          <a:blip r:embed="rId3" cstate="print"/>
          <a:srcRect r="27329"/>
          <a:stretch>
            <a:fillRect/>
          </a:stretch>
        </p:blipFill>
        <p:spPr>
          <a:xfrm flipH="1">
            <a:off x="-1295400" y="0"/>
            <a:ext cx="4457700" cy="6858000"/>
          </a:xfrm>
          <a:prstGeom prst="rect">
            <a:avLst/>
          </a:prstGeom>
          <a:effectLst>
            <a:softEdge rad="635000"/>
          </a:effectLst>
        </p:spPr>
      </p:pic>
      <p:sp>
        <p:nvSpPr>
          <p:cNvPr id="17409" name="Title 5"/>
          <p:cNvSpPr>
            <a:spLocks noGrp="1"/>
          </p:cNvSpPr>
          <p:nvPr>
            <p:ph type="title"/>
          </p:nvPr>
        </p:nvSpPr>
        <p:spPr>
          <a:xfrm>
            <a:off x="1177925" y="304800"/>
            <a:ext cx="8423275" cy="706437"/>
          </a:xfrm>
        </p:spPr>
        <p:txBody>
          <a:bodyPr/>
          <a:lstStyle/>
          <a:p>
            <a:pPr algn="ctr"/>
            <a:r>
              <a:rPr lang="en-US" sz="4000" b="1" spc="50" dirty="0" smtClean="0">
                <a:ln w="11430">
                  <a:solidFill>
                    <a:schemeClr val="bg1"/>
                  </a:solidFill>
                </a:ln>
                <a:solidFill>
                  <a:srgbClr val="000000"/>
                </a:solidFill>
                <a:effectLst>
                  <a:outerShdw blurRad="76200" dist="50800" dir="5400000" algn="tl" rotWithShape="0">
                    <a:srgbClr val="000000">
                      <a:alpha val="65000"/>
                    </a:srgbClr>
                  </a:outerShdw>
                </a:effectLst>
                <a:latin typeface="Arial" pitchFamily="34" charset="0"/>
                <a:cs typeface="Arial" pitchFamily="34" charset="0"/>
              </a:rPr>
              <a:t>The Results</a:t>
            </a:r>
            <a:endParaRPr lang="en-US" sz="4000" b="1" dirty="0" smtClean="0">
              <a:ln>
                <a:solidFill>
                  <a:schemeClr val="bg1"/>
                </a:solidFill>
              </a:ln>
              <a:solidFill>
                <a:srgbClr val="000000"/>
              </a:solidFill>
              <a:latin typeface="+mn-lt"/>
            </a:endParaRPr>
          </a:p>
        </p:txBody>
      </p:sp>
      <p:pic>
        <p:nvPicPr>
          <p:cNvPr id="6" name="Picture 5" descr="Macintosh HD:Users:Andrew:Desktop:Screen shot 2010-12-30 at 3.18.55 PM.png"/>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060450"/>
            <a:ext cx="5562600" cy="5187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1383224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202" y="0"/>
            <a:ext cx="9144000" cy="6858000"/>
          </a:xfrm>
          <a:prstGeom prst="rect">
            <a:avLst/>
          </a:prstGeom>
          <a:solidFill>
            <a:schemeClr val="bg1"/>
          </a:solidFill>
          <a:ln w="146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Red_Globe_3706026.jpg"/>
          <p:cNvPicPr>
            <a:picLocks noChangeAspect="1"/>
          </p:cNvPicPr>
          <p:nvPr/>
        </p:nvPicPr>
        <p:blipFill>
          <a:blip r:embed="rId3" cstate="print"/>
          <a:srcRect r="27329"/>
          <a:stretch>
            <a:fillRect/>
          </a:stretch>
        </p:blipFill>
        <p:spPr>
          <a:xfrm flipH="1">
            <a:off x="-1295400" y="0"/>
            <a:ext cx="4457700" cy="6858000"/>
          </a:xfrm>
          <a:prstGeom prst="rect">
            <a:avLst/>
          </a:prstGeom>
          <a:effectLst>
            <a:softEdge rad="635000"/>
          </a:effectLst>
        </p:spPr>
      </p:pic>
      <p:sp>
        <p:nvSpPr>
          <p:cNvPr id="17409" name="Title 5"/>
          <p:cNvSpPr>
            <a:spLocks noGrp="1"/>
          </p:cNvSpPr>
          <p:nvPr>
            <p:ph type="title"/>
          </p:nvPr>
        </p:nvSpPr>
        <p:spPr>
          <a:xfrm>
            <a:off x="1177925" y="304800"/>
            <a:ext cx="8423275" cy="706437"/>
          </a:xfrm>
        </p:spPr>
        <p:txBody>
          <a:bodyPr/>
          <a:lstStyle/>
          <a:p>
            <a:pPr algn="ctr"/>
            <a:r>
              <a:rPr lang="en-US" sz="4000" b="1" spc="50" dirty="0" smtClean="0">
                <a:ln w="11430">
                  <a:solidFill>
                    <a:schemeClr val="bg1"/>
                  </a:solidFill>
                </a:ln>
                <a:solidFill>
                  <a:srgbClr val="000000"/>
                </a:solidFill>
                <a:effectLst>
                  <a:outerShdw blurRad="76200" dist="50800" dir="5400000" algn="tl" rotWithShape="0">
                    <a:srgbClr val="000000">
                      <a:alpha val="65000"/>
                    </a:srgbClr>
                  </a:outerShdw>
                </a:effectLst>
                <a:latin typeface="Arial" pitchFamily="34" charset="0"/>
                <a:cs typeface="Arial" pitchFamily="34" charset="0"/>
              </a:rPr>
              <a:t>The Results</a:t>
            </a:r>
            <a:endParaRPr lang="en-US" sz="4000" b="1" dirty="0" smtClean="0">
              <a:ln>
                <a:solidFill>
                  <a:schemeClr val="bg1"/>
                </a:solidFill>
              </a:ln>
              <a:solidFill>
                <a:srgbClr val="000000"/>
              </a:solidFill>
              <a:latin typeface="+mn-lt"/>
            </a:endParaRPr>
          </a:p>
        </p:txBody>
      </p:sp>
      <p:pic>
        <p:nvPicPr>
          <p:cNvPr id="6" name="Picture 5" descr="Macintosh HD:Users:Andrew:Desktop:Screen shot 2010-12-30 at 3.17.19 PM.png"/>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295400"/>
            <a:ext cx="6477000"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Macintosh HD:Users:Andrew:Desktop:Screen shot 2010-12-30 at 3.18.04 PM.png"/>
          <p:cNvPicPr/>
          <p:nvPr/>
        </p:nvPicPr>
        <p:blipFill>
          <a:blip r:embed="rId5">
            <a:extLst>
              <a:ext uri="{28A0092B-C50C-407E-A947-70E740481C1C}">
                <a14:useLocalDpi xmlns:a14="http://schemas.microsoft.com/office/drawing/2010/main" val="0"/>
              </a:ext>
            </a:extLst>
          </a:blip>
          <a:srcRect/>
          <a:stretch>
            <a:fillRect/>
          </a:stretch>
        </p:blipFill>
        <p:spPr bwMode="auto">
          <a:xfrm rot="1012776">
            <a:off x="6899836" y="582829"/>
            <a:ext cx="2065371" cy="1013106"/>
          </a:xfrm>
          <a:prstGeom prst="rect">
            <a:avLst/>
          </a:prstGeom>
          <a:noFill/>
          <a:ln>
            <a:noFill/>
          </a:ln>
        </p:spPr>
      </p:pic>
    </p:spTree>
    <p:extLst>
      <p:ext uri="{BB962C8B-B14F-4D97-AF65-F5344CB8AC3E}">
        <p14:creationId xmlns:p14="http://schemas.microsoft.com/office/powerpoint/2010/main" val="26138322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chemeClr val="bg1"/>
          </a:solidFill>
          <a:ln w="146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Red_Globe_3706026.jpg"/>
          <p:cNvPicPr>
            <a:picLocks noChangeAspect="1"/>
          </p:cNvPicPr>
          <p:nvPr/>
        </p:nvPicPr>
        <p:blipFill>
          <a:blip r:embed="rId3" cstate="print"/>
          <a:srcRect r="27329"/>
          <a:stretch>
            <a:fillRect/>
          </a:stretch>
        </p:blipFill>
        <p:spPr>
          <a:xfrm flipH="1">
            <a:off x="-1295400" y="0"/>
            <a:ext cx="4457700" cy="6858000"/>
          </a:xfrm>
          <a:prstGeom prst="rect">
            <a:avLst/>
          </a:prstGeom>
          <a:effectLst>
            <a:softEdge rad="635000"/>
          </a:effectLst>
        </p:spPr>
      </p:pic>
      <p:sp>
        <p:nvSpPr>
          <p:cNvPr id="17409" name="Title 5"/>
          <p:cNvSpPr>
            <a:spLocks noGrp="1"/>
          </p:cNvSpPr>
          <p:nvPr>
            <p:ph type="title"/>
          </p:nvPr>
        </p:nvSpPr>
        <p:spPr>
          <a:xfrm>
            <a:off x="2133600" y="1981200"/>
            <a:ext cx="6858000" cy="706437"/>
          </a:xfrm>
        </p:spPr>
        <p:txBody>
          <a:bodyPr/>
          <a:lstStyle/>
          <a:p>
            <a:pPr algn="ctr"/>
            <a:r>
              <a:rPr lang="en-US" sz="5400"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How do you </a:t>
            </a:r>
            <a:r>
              <a:rPr lang="en-US" sz="5400"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“sell</a:t>
            </a:r>
            <a:r>
              <a:rPr lang="en-US" sz="5400"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 your Chapter?</a:t>
            </a:r>
            <a:endParaRPr lang="en-US" sz="5400" b="1" dirty="0" smtClean="0">
              <a:ln>
                <a:solidFill>
                  <a:schemeClr val="bg1"/>
                </a:solidFill>
              </a:ln>
              <a:solidFill>
                <a:srgbClr val="FF0000"/>
              </a:solidFill>
              <a:latin typeface="+mn-lt"/>
            </a:endParaRPr>
          </a:p>
        </p:txBody>
      </p:sp>
    </p:spTree>
    <p:extLst>
      <p:ext uri="{BB962C8B-B14F-4D97-AF65-F5344CB8AC3E}">
        <p14:creationId xmlns:p14="http://schemas.microsoft.com/office/powerpoint/2010/main" val="361619536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202" y="0"/>
            <a:ext cx="9144000" cy="6858000"/>
          </a:xfrm>
          <a:prstGeom prst="rect">
            <a:avLst/>
          </a:prstGeom>
          <a:solidFill>
            <a:schemeClr val="bg1"/>
          </a:solidFill>
          <a:ln w="146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Red_Globe_3706026.jpg"/>
          <p:cNvPicPr>
            <a:picLocks noChangeAspect="1"/>
          </p:cNvPicPr>
          <p:nvPr/>
        </p:nvPicPr>
        <p:blipFill>
          <a:blip r:embed="rId3" cstate="print"/>
          <a:srcRect r="27329"/>
          <a:stretch>
            <a:fillRect/>
          </a:stretch>
        </p:blipFill>
        <p:spPr>
          <a:xfrm flipH="1">
            <a:off x="-1295400" y="0"/>
            <a:ext cx="4457700" cy="6858000"/>
          </a:xfrm>
          <a:prstGeom prst="rect">
            <a:avLst/>
          </a:prstGeom>
          <a:effectLst>
            <a:softEdge rad="635000"/>
          </a:effectLst>
        </p:spPr>
      </p:pic>
      <p:sp>
        <p:nvSpPr>
          <p:cNvPr id="17409" name="Title 5"/>
          <p:cNvSpPr>
            <a:spLocks noGrp="1"/>
          </p:cNvSpPr>
          <p:nvPr>
            <p:ph type="title"/>
          </p:nvPr>
        </p:nvSpPr>
        <p:spPr>
          <a:xfrm>
            <a:off x="1177925" y="304800"/>
            <a:ext cx="8423275" cy="706437"/>
          </a:xfrm>
        </p:spPr>
        <p:txBody>
          <a:bodyPr/>
          <a:lstStyle/>
          <a:p>
            <a:pPr algn="ctr"/>
            <a:r>
              <a:rPr lang="en-US" sz="4000" b="1" spc="50" dirty="0" smtClean="0">
                <a:ln w="11430">
                  <a:solidFill>
                    <a:schemeClr val="bg1"/>
                  </a:solidFill>
                </a:ln>
                <a:solidFill>
                  <a:srgbClr val="000000"/>
                </a:solidFill>
                <a:effectLst>
                  <a:outerShdw blurRad="76200" dist="50800" dir="5400000" algn="tl" rotWithShape="0">
                    <a:srgbClr val="000000">
                      <a:alpha val="65000"/>
                    </a:srgbClr>
                  </a:outerShdw>
                </a:effectLst>
                <a:latin typeface="Arial" pitchFamily="34" charset="0"/>
                <a:cs typeface="Arial" pitchFamily="34" charset="0"/>
              </a:rPr>
              <a:t>The Results</a:t>
            </a:r>
            <a:endParaRPr lang="en-US" sz="4000" b="1" dirty="0" smtClean="0">
              <a:ln>
                <a:solidFill>
                  <a:schemeClr val="bg1"/>
                </a:solidFill>
              </a:ln>
              <a:solidFill>
                <a:srgbClr val="000000"/>
              </a:solidFill>
              <a:latin typeface="+mn-l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9500" y="1341809"/>
            <a:ext cx="5956300" cy="41445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1383224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chemeClr val="bg1"/>
          </a:solidFill>
          <a:ln w="146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Red_Globe_3706026.jpg"/>
          <p:cNvPicPr>
            <a:picLocks noChangeAspect="1"/>
          </p:cNvPicPr>
          <p:nvPr/>
        </p:nvPicPr>
        <p:blipFill>
          <a:blip r:embed="rId3" cstate="print"/>
          <a:srcRect r="27329"/>
          <a:stretch>
            <a:fillRect/>
          </a:stretch>
        </p:blipFill>
        <p:spPr>
          <a:xfrm flipH="1">
            <a:off x="-1295400" y="0"/>
            <a:ext cx="4457700" cy="6858000"/>
          </a:xfrm>
          <a:prstGeom prst="rect">
            <a:avLst/>
          </a:prstGeom>
          <a:effectLst>
            <a:softEdge rad="635000"/>
          </a:effectLst>
        </p:spPr>
      </p:pic>
      <p:sp>
        <p:nvSpPr>
          <p:cNvPr id="17409" name="Title 5"/>
          <p:cNvSpPr>
            <a:spLocks noGrp="1"/>
          </p:cNvSpPr>
          <p:nvPr>
            <p:ph type="title"/>
          </p:nvPr>
        </p:nvSpPr>
        <p:spPr>
          <a:xfrm>
            <a:off x="1177925" y="1503363"/>
            <a:ext cx="8423275" cy="706437"/>
          </a:xfrm>
        </p:spPr>
        <p:txBody>
          <a:bodyPr/>
          <a:lstStyle/>
          <a:p>
            <a:pPr algn="ctr"/>
            <a:r>
              <a:rPr lang="en-US" sz="4000" b="1" spc="50" dirty="0" smtClean="0">
                <a:ln w="11430">
                  <a:solidFill>
                    <a:schemeClr val="bg1"/>
                  </a:solidFill>
                </a:ln>
                <a:solidFill>
                  <a:schemeClr val="tx1"/>
                </a:solidFill>
                <a:effectLst>
                  <a:outerShdw blurRad="76200" dist="50800" dir="5400000" algn="tl" rotWithShape="0">
                    <a:srgbClr val="000000">
                      <a:alpha val="65000"/>
                    </a:srgbClr>
                  </a:outerShdw>
                </a:effectLst>
                <a:latin typeface="Arial" pitchFamily="34" charset="0"/>
                <a:cs typeface="Arial" pitchFamily="34" charset="0"/>
              </a:rPr>
              <a:t>Our Brand</a:t>
            </a:r>
            <a:br>
              <a:rPr lang="en-US" sz="4000" b="1" spc="50" dirty="0" smtClean="0">
                <a:ln w="11430">
                  <a:solidFill>
                    <a:schemeClr val="bg1"/>
                  </a:solidFill>
                </a:ln>
                <a:solidFill>
                  <a:schemeClr val="tx1"/>
                </a:solidFill>
                <a:effectLst>
                  <a:outerShdw blurRad="76200" dist="50800" dir="5400000" algn="tl" rotWithShape="0">
                    <a:srgbClr val="000000">
                      <a:alpha val="65000"/>
                    </a:srgbClr>
                  </a:outerShdw>
                </a:effectLst>
                <a:latin typeface="Arial" pitchFamily="34" charset="0"/>
                <a:cs typeface="Arial" pitchFamily="34" charset="0"/>
              </a:rPr>
            </a:br>
            <a:r>
              <a:rPr lang="en-US" sz="4000" b="1" spc="50" dirty="0">
                <a:ln w="11430">
                  <a:solidFill>
                    <a:schemeClr val="bg1"/>
                  </a:solidFill>
                </a:ln>
                <a:solidFill>
                  <a:schemeClr val="tx1"/>
                </a:solidFill>
                <a:effectLst>
                  <a:outerShdw blurRad="76200" dist="50800" dir="5400000" algn="tl" rotWithShape="0">
                    <a:srgbClr val="000000">
                      <a:alpha val="65000"/>
                    </a:srgbClr>
                  </a:outerShdw>
                </a:effectLst>
                <a:latin typeface="Arial" pitchFamily="34" charset="0"/>
                <a:cs typeface="Arial" pitchFamily="34" charset="0"/>
              </a:rPr>
              <a:t/>
            </a:r>
            <a:br>
              <a:rPr lang="en-US" sz="4000" b="1" spc="50" dirty="0">
                <a:ln w="11430">
                  <a:solidFill>
                    <a:schemeClr val="bg1"/>
                  </a:solidFill>
                </a:ln>
                <a:solidFill>
                  <a:schemeClr val="tx1"/>
                </a:solidFill>
                <a:effectLst>
                  <a:outerShdw blurRad="76200" dist="50800" dir="5400000" algn="tl" rotWithShape="0">
                    <a:srgbClr val="000000">
                      <a:alpha val="65000"/>
                    </a:srgbClr>
                  </a:outerShdw>
                </a:effectLst>
                <a:latin typeface="Arial" pitchFamily="34" charset="0"/>
                <a:cs typeface="Arial" pitchFamily="34" charset="0"/>
              </a:rPr>
            </a:br>
            <a:r>
              <a:rPr lang="en-US" sz="4000" b="1" spc="50" dirty="0" smtClean="0">
                <a:ln w="11430">
                  <a:solidFill>
                    <a:schemeClr val="bg1"/>
                  </a:solidFill>
                </a:ln>
                <a:solidFill>
                  <a:schemeClr val="tx1"/>
                </a:solidFill>
                <a:effectLst>
                  <a:outerShdw blurRad="76200" dist="50800" dir="5400000" algn="tl" rotWithShape="0">
                    <a:srgbClr val="000000">
                      <a:alpha val="65000"/>
                    </a:srgbClr>
                  </a:outerShdw>
                </a:effectLst>
                <a:latin typeface="Arial" pitchFamily="34" charset="0"/>
                <a:cs typeface="Arial" pitchFamily="34" charset="0"/>
              </a:rPr>
              <a:t>Brand Development</a:t>
            </a:r>
            <a:br>
              <a:rPr lang="en-US" sz="4000" b="1" spc="50" dirty="0" smtClean="0">
                <a:ln w="11430">
                  <a:solidFill>
                    <a:schemeClr val="bg1"/>
                  </a:solidFill>
                </a:ln>
                <a:solidFill>
                  <a:schemeClr val="tx1"/>
                </a:solidFill>
                <a:effectLst>
                  <a:outerShdw blurRad="76200" dist="50800" dir="5400000" algn="tl" rotWithShape="0">
                    <a:srgbClr val="000000">
                      <a:alpha val="65000"/>
                    </a:srgbClr>
                  </a:outerShdw>
                </a:effectLst>
                <a:latin typeface="Arial" pitchFamily="34" charset="0"/>
                <a:cs typeface="Arial" pitchFamily="34" charset="0"/>
              </a:rPr>
            </a:br>
            <a:r>
              <a:rPr lang="en-US" sz="4000" b="1" spc="50" dirty="0">
                <a:ln w="11430">
                  <a:solidFill>
                    <a:schemeClr val="bg1"/>
                  </a:solidFill>
                </a:ln>
                <a:solidFill>
                  <a:schemeClr val="tx1"/>
                </a:solidFill>
                <a:effectLst>
                  <a:outerShdw blurRad="76200" dist="50800" dir="5400000" algn="tl" rotWithShape="0">
                    <a:srgbClr val="000000">
                      <a:alpha val="65000"/>
                    </a:srgbClr>
                  </a:outerShdw>
                </a:effectLst>
                <a:latin typeface="Arial" pitchFamily="34" charset="0"/>
                <a:cs typeface="Arial" pitchFamily="34" charset="0"/>
              </a:rPr>
              <a:t/>
            </a:r>
            <a:br>
              <a:rPr lang="en-US" sz="4000" b="1" spc="50" dirty="0">
                <a:ln w="11430">
                  <a:solidFill>
                    <a:schemeClr val="bg1"/>
                  </a:solidFill>
                </a:ln>
                <a:solidFill>
                  <a:schemeClr val="tx1"/>
                </a:solidFill>
                <a:effectLst>
                  <a:outerShdw blurRad="76200" dist="50800" dir="5400000" algn="tl" rotWithShape="0">
                    <a:srgbClr val="000000">
                      <a:alpha val="65000"/>
                    </a:srgbClr>
                  </a:outerShdw>
                </a:effectLst>
                <a:latin typeface="Arial" pitchFamily="34" charset="0"/>
                <a:cs typeface="Arial" pitchFamily="34" charset="0"/>
              </a:rPr>
            </a:br>
            <a:r>
              <a:rPr lang="en-US" sz="4000" b="1" spc="50" dirty="0" smtClean="0">
                <a:ln w="11430">
                  <a:solidFill>
                    <a:schemeClr val="bg1"/>
                  </a:solidFill>
                </a:ln>
                <a:solidFill>
                  <a:schemeClr val="tx1"/>
                </a:solidFill>
                <a:effectLst>
                  <a:outerShdw blurRad="76200" dist="50800" dir="5400000" algn="tl" rotWithShape="0">
                    <a:srgbClr val="000000">
                      <a:alpha val="65000"/>
                    </a:srgbClr>
                  </a:outerShdw>
                </a:effectLst>
                <a:latin typeface="Arial" pitchFamily="34" charset="0"/>
                <a:cs typeface="Arial" pitchFamily="34" charset="0"/>
              </a:rPr>
              <a:t>The Results</a:t>
            </a:r>
            <a:endParaRPr lang="en-US" sz="4000" b="1" dirty="0" smtClean="0">
              <a:ln>
                <a:solidFill>
                  <a:schemeClr val="bg1"/>
                </a:solidFill>
              </a:ln>
              <a:solidFill>
                <a:schemeClr val="tx1"/>
              </a:solidFill>
              <a:latin typeface="+mn-lt"/>
            </a:endParaRPr>
          </a:p>
        </p:txBody>
      </p:sp>
    </p:spTree>
    <p:extLst>
      <p:ext uri="{BB962C8B-B14F-4D97-AF65-F5344CB8AC3E}">
        <p14:creationId xmlns:p14="http://schemas.microsoft.com/office/powerpoint/2010/main" val="373479666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chemeClr val="bg1"/>
          </a:solidFill>
          <a:ln w="146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Red_Globe_3706026.jpg"/>
          <p:cNvPicPr>
            <a:picLocks noChangeAspect="1"/>
          </p:cNvPicPr>
          <p:nvPr/>
        </p:nvPicPr>
        <p:blipFill>
          <a:blip r:embed="rId3" cstate="print"/>
          <a:srcRect r="27329"/>
          <a:stretch>
            <a:fillRect/>
          </a:stretch>
        </p:blipFill>
        <p:spPr>
          <a:xfrm flipH="1">
            <a:off x="-1219200" y="0"/>
            <a:ext cx="4457700" cy="6858000"/>
          </a:xfrm>
          <a:prstGeom prst="rect">
            <a:avLst/>
          </a:prstGeom>
          <a:effectLst>
            <a:softEdge rad="635000"/>
          </a:effectLst>
        </p:spPr>
      </p:pic>
      <p:sp>
        <p:nvSpPr>
          <p:cNvPr id="6" name="Title 5"/>
          <p:cNvSpPr txBox="1">
            <a:spLocks/>
          </p:cNvSpPr>
          <p:nvPr/>
        </p:nvSpPr>
        <p:spPr bwMode="auto">
          <a:xfrm>
            <a:off x="2168525" y="609600"/>
            <a:ext cx="6975475" cy="5867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fontAlgn="base">
              <a:spcBef>
                <a:spcPct val="0"/>
              </a:spcBef>
              <a:spcAft>
                <a:spcPct val="0"/>
              </a:spcAft>
              <a:defRPr sz="2800">
                <a:solidFill>
                  <a:schemeClr val="tx2"/>
                </a:solidFill>
                <a:latin typeface="+mj-lt"/>
                <a:ea typeface="+mj-ea"/>
                <a:cs typeface="+mj-cs"/>
              </a:defRPr>
            </a:lvl1pPr>
            <a:lvl2pPr algn="l" rtl="0" fontAlgn="base">
              <a:spcBef>
                <a:spcPct val="0"/>
              </a:spcBef>
              <a:spcAft>
                <a:spcPct val="0"/>
              </a:spcAft>
              <a:defRPr sz="2800">
                <a:solidFill>
                  <a:schemeClr val="tx2"/>
                </a:solidFill>
                <a:latin typeface="Arial" charset="0"/>
              </a:defRPr>
            </a:lvl2pPr>
            <a:lvl3pPr algn="l" rtl="0" fontAlgn="base">
              <a:spcBef>
                <a:spcPct val="0"/>
              </a:spcBef>
              <a:spcAft>
                <a:spcPct val="0"/>
              </a:spcAft>
              <a:defRPr sz="2800">
                <a:solidFill>
                  <a:schemeClr val="tx2"/>
                </a:solidFill>
                <a:latin typeface="Arial" charset="0"/>
              </a:defRPr>
            </a:lvl3pPr>
            <a:lvl4pPr algn="l" rtl="0" fontAlgn="base">
              <a:spcBef>
                <a:spcPct val="0"/>
              </a:spcBef>
              <a:spcAft>
                <a:spcPct val="0"/>
              </a:spcAft>
              <a:defRPr sz="2800">
                <a:solidFill>
                  <a:schemeClr val="tx2"/>
                </a:solidFill>
                <a:latin typeface="Arial" charset="0"/>
              </a:defRPr>
            </a:lvl4pPr>
            <a:lvl5pPr algn="l" rtl="0" fontAlgn="base">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pPr algn="ctr"/>
            <a:r>
              <a:rPr lang="en-US" sz="4000" b="1" spc="50" dirty="0" smtClean="0">
                <a:ln w="11430">
                  <a:solidFill>
                    <a:schemeClr val="bg1"/>
                  </a:solidFill>
                </a:ln>
                <a:solidFill>
                  <a:srgbClr val="000000"/>
                </a:solidFill>
                <a:effectLst>
                  <a:outerShdw blurRad="76200" dist="50800" dir="5400000" algn="tl" rotWithShape="0">
                    <a:srgbClr val="000000">
                      <a:alpha val="65000"/>
                    </a:srgbClr>
                  </a:outerShdw>
                </a:effectLst>
                <a:latin typeface="Arial" pitchFamily="34" charset="0"/>
                <a:cs typeface="Arial" pitchFamily="34" charset="0"/>
              </a:rPr>
              <a:t>Speakers</a:t>
            </a:r>
          </a:p>
          <a:p>
            <a:pPr algn="ctr"/>
            <a:r>
              <a:rPr lang="en-US" sz="4000" b="1" spc="50" dirty="0" smtClean="0">
                <a:ln w="11430">
                  <a:solidFill>
                    <a:schemeClr val="bg1"/>
                  </a:solidFill>
                </a:ln>
                <a:solidFill>
                  <a:srgbClr val="000000"/>
                </a:solidFill>
                <a:effectLst>
                  <a:outerShdw blurRad="76200" dist="50800" dir="5400000" algn="tl" rotWithShape="0">
                    <a:srgbClr val="000000">
                      <a:alpha val="65000"/>
                    </a:srgbClr>
                  </a:outerShdw>
                </a:effectLst>
                <a:latin typeface="Arial" pitchFamily="34" charset="0"/>
                <a:cs typeface="Arial" pitchFamily="34" charset="0"/>
              </a:rPr>
              <a:t>Community Service</a:t>
            </a:r>
          </a:p>
          <a:p>
            <a:pPr algn="ctr"/>
            <a:r>
              <a:rPr lang="en-US" sz="4000" b="1" spc="50" dirty="0" smtClean="0">
                <a:ln w="11430">
                  <a:solidFill>
                    <a:schemeClr val="bg1"/>
                  </a:solidFill>
                </a:ln>
                <a:solidFill>
                  <a:srgbClr val="000000"/>
                </a:solidFill>
                <a:effectLst>
                  <a:outerShdw blurRad="76200" dist="50800" dir="5400000" algn="tl" rotWithShape="0">
                    <a:srgbClr val="000000">
                      <a:alpha val="65000"/>
                    </a:srgbClr>
                  </a:outerShdw>
                </a:effectLst>
                <a:latin typeface="Arial" pitchFamily="34" charset="0"/>
                <a:cs typeface="Arial" pitchFamily="34" charset="0"/>
              </a:rPr>
              <a:t>Hours</a:t>
            </a:r>
          </a:p>
          <a:p>
            <a:pPr algn="ctr"/>
            <a:r>
              <a:rPr lang="en-US" sz="4000" b="1" spc="50" dirty="0" smtClean="0">
                <a:ln w="11430">
                  <a:solidFill>
                    <a:schemeClr val="bg1"/>
                  </a:solidFill>
                </a:ln>
                <a:solidFill>
                  <a:srgbClr val="000000"/>
                </a:solidFill>
                <a:effectLst>
                  <a:outerShdw blurRad="76200" dist="50800" dir="5400000" algn="tl" rotWithShape="0">
                    <a:srgbClr val="000000">
                      <a:alpha val="65000"/>
                    </a:srgbClr>
                  </a:outerShdw>
                </a:effectLst>
                <a:latin typeface="Arial" pitchFamily="34" charset="0"/>
                <a:cs typeface="Arial" pitchFamily="34" charset="0"/>
              </a:rPr>
              <a:t>Budget</a:t>
            </a:r>
          </a:p>
          <a:p>
            <a:pPr algn="ctr"/>
            <a:r>
              <a:rPr lang="en-US" sz="4000" b="1" spc="50" dirty="0" smtClean="0">
                <a:ln w="11430">
                  <a:solidFill>
                    <a:schemeClr val="bg1"/>
                  </a:solidFill>
                </a:ln>
                <a:solidFill>
                  <a:srgbClr val="000000"/>
                </a:solidFill>
                <a:effectLst>
                  <a:outerShdw blurRad="76200" dist="50800" dir="5400000" algn="tl" rotWithShape="0">
                    <a:srgbClr val="000000">
                      <a:alpha val="65000"/>
                    </a:srgbClr>
                  </a:outerShdw>
                </a:effectLst>
                <a:latin typeface="Arial" pitchFamily="34" charset="0"/>
                <a:cs typeface="Arial" pitchFamily="34" charset="0"/>
              </a:rPr>
              <a:t>Tutoring</a:t>
            </a:r>
          </a:p>
          <a:p>
            <a:pPr algn="ctr"/>
            <a:r>
              <a:rPr lang="en-US" sz="4000" b="1" spc="50" dirty="0" smtClean="0">
                <a:ln w="11430">
                  <a:solidFill>
                    <a:schemeClr val="bg1"/>
                  </a:solidFill>
                </a:ln>
                <a:solidFill>
                  <a:srgbClr val="000000"/>
                </a:solidFill>
                <a:effectLst>
                  <a:outerShdw blurRad="76200" dist="50800" dir="5400000" algn="tl" rotWithShape="0">
                    <a:srgbClr val="000000">
                      <a:alpha val="65000"/>
                    </a:srgbClr>
                  </a:outerShdw>
                </a:effectLst>
                <a:latin typeface="Arial" pitchFamily="34" charset="0"/>
                <a:cs typeface="Arial" pitchFamily="34" charset="0"/>
              </a:rPr>
              <a:t>Professional Hours</a:t>
            </a:r>
          </a:p>
          <a:p>
            <a:pPr algn="ctr"/>
            <a:r>
              <a:rPr lang="en-US" sz="4000" b="1" spc="50" dirty="0" smtClean="0">
                <a:ln w="11430">
                  <a:solidFill>
                    <a:schemeClr val="bg1"/>
                  </a:solidFill>
                </a:ln>
                <a:solidFill>
                  <a:srgbClr val="000000"/>
                </a:solidFill>
                <a:effectLst>
                  <a:outerShdw blurRad="76200" dist="50800" dir="5400000" algn="tl" rotWithShape="0">
                    <a:srgbClr val="000000">
                      <a:alpha val="65000"/>
                    </a:srgbClr>
                  </a:outerShdw>
                </a:effectLst>
                <a:latin typeface="Arial" pitchFamily="34" charset="0"/>
                <a:cs typeface="Arial" pitchFamily="34" charset="0"/>
              </a:rPr>
              <a:t>Meeting Attendance</a:t>
            </a:r>
          </a:p>
          <a:p>
            <a:pPr algn="ctr"/>
            <a:r>
              <a:rPr lang="en-US" sz="4000" b="1" spc="50" dirty="0" smtClean="0">
                <a:ln w="11430">
                  <a:solidFill>
                    <a:schemeClr val="bg1"/>
                  </a:solidFill>
                </a:ln>
                <a:solidFill>
                  <a:srgbClr val="000000"/>
                </a:solidFill>
                <a:effectLst>
                  <a:outerShdw blurRad="76200" dist="50800" dir="5400000" algn="tl" rotWithShape="0">
                    <a:srgbClr val="000000">
                      <a:alpha val="65000"/>
                    </a:srgbClr>
                  </a:outerShdw>
                </a:effectLst>
                <a:latin typeface="Arial" pitchFamily="34" charset="0"/>
                <a:cs typeface="Arial" pitchFamily="34" charset="0"/>
              </a:rPr>
              <a:t>E-mails</a:t>
            </a:r>
          </a:p>
          <a:p>
            <a:pPr algn="ctr"/>
            <a:r>
              <a:rPr lang="en-US" sz="4000" b="1" spc="50" dirty="0" smtClean="0">
                <a:ln w="11430">
                  <a:solidFill>
                    <a:schemeClr val="bg1"/>
                  </a:solidFill>
                </a:ln>
                <a:solidFill>
                  <a:srgbClr val="000000"/>
                </a:solidFill>
                <a:effectLst>
                  <a:outerShdw blurRad="76200" dist="50800" dir="5400000" algn="tl" rotWithShape="0">
                    <a:srgbClr val="000000">
                      <a:alpha val="65000"/>
                    </a:srgbClr>
                  </a:outerShdw>
                </a:effectLst>
                <a:latin typeface="Arial" pitchFamily="34" charset="0"/>
                <a:cs typeface="Arial" pitchFamily="34" charset="0"/>
              </a:rPr>
              <a:t>Etc………..</a:t>
            </a:r>
          </a:p>
          <a:p>
            <a:pPr algn="ctr"/>
            <a:endParaRPr lang="en-US" sz="4000" b="1" spc="50" dirty="0" smtClean="0">
              <a:ln w="11430">
                <a:solidFill>
                  <a:schemeClr val="bg1"/>
                </a:solidFill>
              </a:ln>
              <a:solidFill>
                <a:srgbClr val="000000"/>
              </a:solidFill>
              <a:effectLst>
                <a:outerShdw blurRad="76200" dist="50800" dir="5400000" algn="tl" rotWithShape="0">
                  <a:srgbClr val="000000">
                    <a:alpha val="65000"/>
                  </a:srgbClr>
                </a:outerShdw>
              </a:effectLst>
              <a:latin typeface="Arial" pitchFamily="34" charset="0"/>
              <a:cs typeface="Arial" pitchFamily="34" charset="0"/>
            </a:endParaRPr>
          </a:p>
          <a:p>
            <a:pPr algn="ctr"/>
            <a:endParaRPr lang="en-US" sz="4000" b="1" dirty="0" smtClean="0">
              <a:ln>
                <a:solidFill>
                  <a:schemeClr val="bg1"/>
                </a:solidFill>
              </a:ln>
              <a:solidFill>
                <a:srgbClr val="000000"/>
              </a:solidFill>
              <a:latin typeface="+mn-lt"/>
            </a:endParaRPr>
          </a:p>
        </p:txBody>
      </p:sp>
      <p:sp>
        <p:nvSpPr>
          <p:cNvPr id="2" name="Multiply 1"/>
          <p:cNvSpPr/>
          <p:nvPr/>
        </p:nvSpPr>
        <p:spPr>
          <a:xfrm>
            <a:off x="2590800" y="685800"/>
            <a:ext cx="5715000" cy="4724400"/>
          </a:xfrm>
          <a:prstGeom prst="mathMultiply">
            <a:avLst>
              <a:gd name="adj1" fmla="val 6523"/>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Tree>
    <p:extLst>
      <p:ext uri="{BB962C8B-B14F-4D97-AF65-F5344CB8AC3E}">
        <p14:creationId xmlns:p14="http://schemas.microsoft.com/office/powerpoint/2010/main" val="9393513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chemeClr val="bg1"/>
          </a:solidFill>
          <a:ln w="146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Red_Globe_3706026.jpg"/>
          <p:cNvPicPr>
            <a:picLocks noChangeAspect="1"/>
          </p:cNvPicPr>
          <p:nvPr/>
        </p:nvPicPr>
        <p:blipFill>
          <a:blip r:embed="rId3" cstate="print"/>
          <a:srcRect r="27329"/>
          <a:stretch>
            <a:fillRect/>
          </a:stretch>
        </p:blipFill>
        <p:spPr>
          <a:xfrm flipH="1">
            <a:off x="-1219200" y="0"/>
            <a:ext cx="4457700" cy="6858000"/>
          </a:xfrm>
          <a:prstGeom prst="rect">
            <a:avLst/>
          </a:prstGeom>
          <a:effectLst>
            <a:softEdge rad="635000"/>
          </a:effectLst>
        </p:spPr>
      </p:pic>
      <p:sp>
        <p:nvSpPr>
          <p:cNvPr id="6" name="Title 5"/>
          <p:cNvSpPr txBox="1">
            <a:spLocks/>
          </p:cNvSpPr>
          <p:nvPr/>
        </p:nvSpPr>
        <p:spPr bwMode="auto">
          <a:xfrm>
            <a:off x="2168525" y="2057400"/>
            <a:ext cx="6975475" cy="706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fontAlgn="base">
              <a:spcBef>
                <a:spcPct val="0"/>
              </a:spcBef>
              <a:spcAft>
                <a:spcPct val="0"/>
              </a:spcAft>
              <a:defRPr sz="2800">
                <a:solidFill>
                  <a:schemeClr val="tx2"/>
                </a:solidFill>
                <a:latin typeface="+mj-lt"/>
                <a:ea typeface="+mj-ea"/>
                <a:cs typeface="+mj-cs"/>
              </a:defRPr>
            </a:lvl1pPr>
            <a:lvl2pPr algn="l" rtl="0" fontAlgn="base">
              <a:spcBef>
                <a:spcPct val="0"/>
              </a:spcBef>
              <a:spcAft>
                <a:spcPct val="0"/>
              </a:spcAft>
              <a:defRPr sz="2800">
                <a:solidFill>
                  <a:schemeClr val="tx2"/>
                </a:solidFill>
                <a:latin typeface="Arial" charset="0"/>
              </a:defRPr>
            </a:lvl2pPr>
            <a:lvl3pPr algn="l" rtl="0" fontAlgn="base">
              <a:spcBef>
                <a:spcPct val="0"/>
              </a:spcBef>
              <a:spcAft>
                <a:spcPct val="0"/>
              </a:spcAft>
              <a:defRPr sz="2800">
                <a:solidFill>
                  <a:schemeClr val="tx2"/>
                </a:solidFill>
                <a:latin typeface="Arial" charset="0"/>
              </a:defRPr>
            </a:lvl3pPr>
            <a:lvl4pPr algn="l" rtl="0" fontAlgn="base">
              <a:spcBef>
                <a:spcPct val="0"/>
              </a:spcBef>
              <a:spcAft>
                <a:spcPct val="0"/>
              </a:spcAft>
              <a:defRPr sz="2800">
                <a:solidFill>
                  <a:schemeClr val="tx2"/>
                </a:solidFill>
                <a:latin typeface="Arial" charset="0"/>
              </a:defRPr>
            </a:lvl4pPr>
            <a:lvl5pPr algn="l" rtl="0" fontAlgn="base">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pPr algn="ctr"/>
            <a:r>
              <a:rPr lang="en-US" sz="4000" b="1" spc="50" dirty="0" smtClean="0">
                <a:ln w="11430">
                  <a:solidFill>
                    <a:schemeClr val="bg1"/>
                  </a:solidFill>
                </a:ln>
                <a:solidFill>
                  <a:srgbClr val="000000"/>
                </a:solidFill>
                <a:effectLst>
                  <a:outerShdw blurRad="76200" dist="50800" dir="5400000" algn="tl" rotWithShape="0">
                    <a:srgbClr val="000000">
                      <a:alpha val="65000"/>
                    </a:srgbClr>
                  </a:outerShdw>
                </a:effectLst>
                <a:latin typeface="Arial" pitchFamily="34" charset="0"/>
                <a:cs typeface="Arial" pitchFamily="34" charset="0"/>
              </a:rPr>
              <a:t>Personal and Professional Development of the Individual</a:t>
            </a:r>
            <a:endParaRPr lang="en-US" sz="4000" b="1" dirty="0" smtClean="0">
              <a:ln>
                <a:solidFill>
                  <a:schemeClr val="bg1"/>
                </a:solidFill>
              </a:ln>
              <a:solidFill>
                <a:srgbClr val="000000"/>
              </a:solidFill>
              <a:latin typeface="+mn-lt"/>
            </a:endParaRPr>
          </a:p>
        </p:txBody>
      </p:sp>
    </p:spTree>
    <p:extLst>
      <p:ext uri="{BB962C8B-B14F-4D97-AF65-F5344CB8AC3E}">
        <p14:creationId xmlns:p14="http://schemas.microsoft.com/office/powerpoint/2010/main" val="413789026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chemeClr val="bg1"/>
          </a:solidFill>
          <a:ln w="146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Red_Globe_3706026.jpg"/>
          <p:cNvPicPr>
            <a:picLocks noChangeAspect="1"/>
          </p:cNvPicPr>
          <p:nvPr/>
        </p:nvPicPr>
        <p:blipFill>
          <a:blip r:embed="rId3" cstate="print"/>
          <a:srcRect r="27329"/>
          <a:stretch>
            <a:fillRect/>
          </a:stretch>
        </p:blipFill>
        <p:spPr>
          <a:xfrm flipH="1">
            <a:off x="-1295400" y="0"/>
            <a:ext cx="4457700" cy="6858000"/>
          </a:xfrm>
          <a:prstGeom prst="rect">
            <a:avLst/>
          </a:prstGeom>
          <a:effectLst>
            <a:softEdge rad="635000"/>
          </a:effectLst>
        </p:spPr>
      </p:pic>
      <p:pic>
        <p:nvPicPr>
          <p:cNvPr id="2" name="Picture 1" descr="Screen shot 2011-02-25 at 9.21.1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0900" y="685800"/>
            <a:ext cx="3924300" cy="2959100"/>
          </a:xfrm>
          <a:prstGeom prst="rect">
            <a:avLst/>
          </a:prstGeom>
        </p:spPr>
      </p:pic>
      <p:sp>
        <p:nvSpPr>
          <p:cNvPr id="6" name="Title 5"/>
          <p:cNvSpPr txBox="1">
            <a:spLocks/>
          </p:cNvSpPr>
          <p:nvPr/>
        </p:nvSpPr>
        <p:spPr bwMode="auto">
          <a:xfrm>
            <a:off x="2133600" y="4038600"/>
            <a:ext cx="6858000" cy="706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fontAlgn="base">
              <a:spcBef>
                <a:spcPct val="0"/>
              </a:spcBef>
              <a:spcAft>
                <a:spcPct val="0"/>
              </a:spcAft>
              <a:defRPr sz="2800">
                <a:solidFill>
                  <a:schemeClr val="tx2"/>
                </a:solidFill>
                <a:latin typeface="+mj-lt"/>
                <a:ea typeface="+mj-ea"/>
                <a:cs typeface="+mj-cs"/>
              </a:defRPr>
            </a:lvl1pPr>
            <a:lvl2pPr algn="l" rtl="0" fontAlgn="base">
              <a:spcBef>
                <a:spcPct val="0"/>
              </a:spcBef>
              <a:spcAft>
                <a:spcPct val="0"/>
              </a:spcAft>
              <a:defRPr sz="2800">
                <a:solidFill>
                  <a:schemeClr val="tx2"/>
                </a:solidFill>
                <a:latin typeface="Arial" charset="0"/>
              </a:defRPr>
            </a:lvl2pPr>
            <a:lvl3pPr algn="l" rtl="0" fontAlgn="base">
              <a:spcBef>
                <a:spcPct val="0"/>
              </a:spcBef>
              <a:spcAft>
                <a:spcPct val="0"/>
              </a:spcAft>
              <a:defRPr sz="2800">
                <a:solidFill>
                  <a:schemeClr val="tx2"/>
                </a:solidFill>
                <a:latin typeface="Arial" charset="0"/>
              </a:defRPr>
            </a:lvl3pPr>
            <a:lvl4pPr algn="l" rtl="0" fontAlgn="base">
              <a:spcBef>
                <a:spcPct val="0"/>
              </a:spcBef>
              <a:spcAft>
                <a:spcPct val="0"/>
              </a:spcAft>
              <a:defRPr sz="2800">
                <a:solidFill>
                  <a:schemeClr val="tx2"/>
                </a:solidFill>
                <a:latin typeface="Arial" charset="0"/>
              </a:defRPr>
            </a:lvl4pPr>
            <a:lvl5pPr algn="l" rtl="0" fontAlgn="base">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pPr algn="ctr"/>
            <a:r>
              <a:rPr lang="en-US" sz="3600" b="1" spc="50" dirty="0" err="1"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Andrew@TheBAPBlog.com</a:t>
            </a:r>
            <a:endParaRPr lang="en-US" sz="3600" b="1" dirty="0" smtClean="0">
              <a:ln>
                <a:solidFill>
                  <a:schemeClr val="bg1"/>
                </a:solidFill>
              </a:ln>
              <a:solidFill>
                <a:srgbClr val="FF0000"/>
              </a:solidFill>
              <a:latin typeface="+mn-lt"/>
            </a:endParaRPr>
          </a:p>
        </p:txBody>
      </p:sp>
    </p:spTree>
    <p:extLst>
      <p:ext uri="{BB962C8B-B14F-4D97-AF65-F5344CB8AC3E}">
        <p14:creationId xmlns:p14="http://schemas.microsoft.com/office/powerpoint/2010/main" val="303644411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chemeClr val="bg1"/>
          </a:solidFill>
          <a:ln w="146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Red_Globe_3706026.jpg"/>
          <p:cNvPicPr>
            <a:picLocks noChangeAspect="1"/>
          </p:cNvPicPr>
          <p:nvPr/>
        </p:nvPicPr>
        <p:blipFill>
          <a:blip r:embed="rId3" cstate="print"/>
          <a:srcRect r="27329"/>
          <a:stretch>
            <a:fillRect/>
          </a:stretch>
        </p:blipFill>
        <p:spPr>
          <a:xfrm flipH="1">
            <a:off x="-1219200" y="0"/>
            <a:ext cx="4457700" cy="6858000"/>
          </a:xfrm>
          <a:prstGeom prst="rect">
            <a:avLst/>
          </a:prstGeom>
          <a:effectLst>
            <a:softEdge rad="635000"/>
          </a:effectLst>
        </p:spPr>
      </p:pic>
      <p:sp>
        <p:nvSpPr>
          <p:cNvPr id="6" name="Title 5"/>
          <p:cNvSpPr txBox="1">
            <a:spLocks/>
          </p:cNvSpPr>
          <p:nvPr/>
        </p:nvSpPr>
        <p:spPr bwMode="auto">
          <a:xfrm>
            <a:off x="1752600" y="381000"/>
            <a:ext cx="7661275" cy="7086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fontAlgn="base">
              <a:spcBef>
                <a:spcPct val="0"/>
              </a:spcBef>
              <a:spcAft>
                <a:spcPct val="0"/>
              </a:spcAft>
              <a:defRPr sz="2800">
                <a:solidFill>
                  <a:schemeClr val="tx2"/>
                </a:solidFill>
                <a:latin typeface="+mj-lt"/>
                <a:ea typeface="+mj-ea"/>
                <a:cs typeface="+mj-cs"/>
              </a:defRPr>
            </a:lvl1pPr>
            <a:lvl2pPr algn="l" rtl="0" fontAlgn="base">
              <a:spcBef>
                <a:spcPct val="0"/>
              </a:spcBef>
              <a:spcAft>
                <a:spcPct val="0"/>
              </a:spcAft>
              <a:defRPr sz="2800">
                <a:solidFill>
                  <a:schemeClr val="tx2"/>
                </a:solidFill>
                <a:latin typeface="Arial" charset="0"/>
              </a:defRPr>
            </a:lvl2pPr>
            <a:lvl3pPr algn="l" rtl="0" fontAlgn="base">
              <a:spcBef>
                <a:spcPct val="0"/>
              </a:spcBef>
              <a:spcAft>
                <a:spcPct val="0"/>
              </a:spcAft>
              <a:defRPr sz="2800">
                <a:solidFill>
                  <a:schemeClr val="tx2"/>
                </a:solidFill>
                <a:latin typeface="Arial" charset="0"/>
              </a:defRPr>
            </a:lvl3pPr>
            <a:lvl4pPr algn="l" rtl="0" fontAlgn="base">
              <a:spcBef>
                <a:spcPct val="0"/>
              </a:spcBef>
              <a:spcAft>
                <a:spcPct val="0"/>
              </a:spcAft>
              <a:defRPr sz="2800">
                <a:solidFill>
                  <a:schemeClr val="tx2"/>
                </a:solidFill>
                <a:latin typeface="Arial" charset="0"/>
              </a:defRPr>
            </a:lvl4pPr>
            <a:lvl5pPr algn="l" rtl="0" fontAlgn="base">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pPr algn="ctr"/>
            <a:r>
              <a:rPr lang="en-US" sz="4000" b="1" spc="50" dirty="0" smtClean="0">
                <a:ln w="11430">
                  <a:solidFill>
                    <a:schemeClr val="bg1"/>
                  </a:solidFill>
                </a:ln>
                <a:solidFill>
                  <a:srgbClr val="000000"/>
                </a:solidFill>
                <a:effectLst>
                  <a:outerShdw blurRad="76200" dist="50800" dir="5400000" algn="tl" rotWithShape="0">
                    <a:srgbClr val="000000">
                      <a:alpha val="65000"/>
                    </a:srgbClr>
                  </a:outerShdw>
                </a:effectLst>
                <a:latin typeface="Arial" pitchFamily="34" charset="0"/>
                <a:cs typeface="Arial" pitchFamily="34" charset="0"/>
              </a:rPr>
              <a:t>Conference </a:t>
            </a:r>
            <a:r>
              <a:rPr lang="en-US" sz="4000" b="1" spc="50" dirty="0" smtClean="0">
                <a:ln w="11430">
                  <a:solidFill>
                    <a:schemeClr val="bg1"/>
                  </a:solidFill>
                </a:ln>
                <a:solidFill>
                  <a:srgbClr val="000000"/>
                </a:solidFill>
                <a:effectLst>
                  <a:outerShdw blurRad="76200" dist="50800" dir="5400000" algn="tl" rotWithShape="0">
                    <a:srgbClr val="000000">
                      <a:alpha val="65000"/>
                    </a:srgbClr>
                  </a:outerShdw>
                </a:effectLst>
                <a:latin typeface="Arial" pitchFamily="34" charset="0"/>
                <a:cs typeface="Arial" pitchFamily="34" charset="0"/>
              </a:rPr>
              <a:t>Agendas</a:t>
            </a:r>
            <a:endParaRPr lang="en-US" sz="4000" b="1" spc="50" dirty="0" smtClean="0">
              <a:ln w="11430">
                <a:solidFill>
                  <a:schemeClr val="bg1"/>
                </a:solidFill>
              </a:ln>
              <a:solidFill>
                <a:srgbClr val="000000"/>
              </a:solidFill>
              <a:effectLst>
                <a:outerShdw blurRad="76200" dist="50800" dir="5400000" algn="tl" rotWithShape="0">
                  <a:srgbClr val="000000">
                    <a:alpha val="65000"/>
                  </a:srgbClr>
                </a:outerShdw>
              </a:effectLst>
              <a:latin typeface="Arial" pitchFamily="34" charset="0"/>
              <a:cs typeface="Arial" pitchFamily="34" charset="0"/>
            </a:endParaRPr>
          </a:p>
          <a:p>
            <a:pPr algn="ctr"/>
            <a:r>
              <a:rPr lang="en-US" sz="4000" b="1" spc="50" dirty="0" smtClean="0">
                <a:ln w="11430">
                  <a:solidFill>
                    <a:schemeClr val="bg1"/>
                  </a:solidFill>
                </a:ln>
                <a:solidFill>
                  <a:srgbClr val="000000"/>
                </a:solidFill>
                <a:effectLst>
                  <a:outerShdw blurRad="76200" dist="50800" dir="5400000" algn="tl" rotWithShape="0">
                    <a:srgbClr val="000000">
                      <a:alpha val="65000"/>
                    </a:srgbClr>
                  </a:outerShdw>
                </a:effectLst>
                <a:latin typeface="Arial" pitchFamily="34" charset="0"/>
                <a:cs typeface="Arial" pitchFamily="34" charset="0"/>
              </a:rPr>
              <a:t>Org. of the Year </a:t>
            </a:r>
          </a:p>
          <a:p>
            <a:pPr algn="ctr"/>
            <a:r>
              <a:rPr lang="en-US" sz="4000" b="1" spc="50" dirty="0" smtClean="0">
                <a:ln w="11430">
                  <a:solidFill>
                    <a:schemeClr val="bg1"/>
                  </a:solidFill>
                </a:ln>
                <a:solidFill>
                  <a:srgbClr val="000000"/>
                </a:solidFill>
                <a:effectLst>
                  <a:outerShdw blurRad="76200" dist="50800" dir="5400000" algn="tl" rotWithShape="0">
                    <a:srgbClr val="000000">
                      <a:alpha val="65000"/>
                    </a:srgbClr>
                  </a:outerShdw>
                </a:effectLst>
                <a:latin typeface="Arial" pitchFamily="34" charset="0"/>
                <a:cs typeface="Arial" pitchFamily="34" charset="0"/>
              </a:rPr>
              <a:t>Ten Year Plan</a:t>
            </a:r>
          </a:p>
          <a:p>
            <a:pPr algn="ctr"/>
            <a:r>
              <a:rPr lang="en-US" sz="4000" b="1" spc="50" dirty="0" smtClean="0">
                <a:ln w="11430">
                  <a:solidFill>
                    <a:schemeClr val="bg1"/>
                  </a:solidFill>
                </a:ln>
                <a:solidFill>
                  <a:srgbClr val="000000"/>
                </a:solidFill>
                <a:effectLst>
                  <a:outerShdw blurRad="76200" dist="50800" dir="5400000" algn="tl" rotWithShape="0">
                    <a:srgbClr val="000000">
                      <a:alpha val="65000"/>
                    </a:srgbClr>
                  </a:outerShdw>
                </a:effectLst>
                <a:latin typeface="Arial" pitchFamily="34" charset="0"/>
                <a:cs typeface="Arial" pitchFamily="34" charset="0"/>
              </a:rPr>
              <a:t>Logos</a:t>
            </a:r>
          </a:p>
          <a:p>
            <a:pPr algn="ctr"/>
            <a:r>
              <a:rPr lang="en-US" sz="4000" b="1" spc="50" dirty="0" smtClean="0">
                <a:ln w="11430">
                  <a:solidFill>
                    <a:schemeClr val="bg1"/>
                  </a:solidFill>
                </a:ln>
                <a:solidFill>
                  <a:srgbClr val="000000"/>
                </a:solidFill>
                <a:effectLst>
                  <a:outerShdw blurRad="76200" dist="50800" dir="5400000" algn="tl" rotWithShape="0">
                    <a:srgbClr val="000000">
                      <a:alpha val="65000"/>
                    </a:srgbClr>
                  </a:outerShdw>
                </a:effectLst>
                <a:latin typeface="Arial" pitchFamily="34" charset="0"/>
                <a:cs typeface="Arial" pitchFamily="34" charset="0"/>
              </a:rPr>
              <a:t>Diversity Award </a:t>
            </a:r>
          </a:p>
          <a:p>
            <a:pPr algn="ctr"/>
            <a:r>
              <a:rPr lang="en-US" sz="4000" b="1" spc="50" dirty="0" smtClean="0">
                <a:ln w="11430">
                  <a:solidFill>
                    <a:schemeClr val="bg1"/>
                  </a:solidFill>
                </a:ln>
                <a:solidFill>
                  <a:srgbClr val="000000"/>
                </a:solidFill>
                <a:effectLst>
                  <a:outerShdw blurRad="76200" dist="50800" dir="5400000" algn="tl" rotWithShape="0">
                    <a:srgbClr val="000000">
                      <a:alpha val="65000"/>
                    </a:srgbClr>
                  </a:outerShdw>
                </a:effectLst>
                <a:latin typeface="Arial" pitchFamily="34" charset="0"/>
                <a:cs typeface="Arial" pitchFamily="34" charset="0"/>
              </a:rPr>
              <a:t>Step in the Circle</a:t>
            </a:r>
            <a:endParaRPr lang="en-US" sz="4000" b="1" spc="50" dirty="0" smtClean="0">
              <a:ln w="11430">
                <a:solidFill>
                  <a:schemeClr val="bg1"/>
                </a:solidFill>
              </a:ln>
              <a:solidFill>
                <a:srgbClr val="000000"/>
              </a:solidFill>
              <a:effectLst>
                <a:outerShdw blurRad="76200" dist="50800" dir="5400000" algn="tl" rotWithShape="0">
                  <a:srgbClr val="000000">
                    <a:alpha val="65000"/>
                  </a:srgbClr>
                </a:outerShdw>
              </a:effectLst>
              <a:latin typeface="Arial" pitchFamily="34" charset="0"/>
              <a:cs typeface="Arial" pitchFamily="34" charset="0"/>
            </a:endParaRPr>
          </a:p>
          <a:p>
            <a:pPr algn="ctr"/>
            <a:r>
              <a:rPr lang="en-US" sz="4000" b="1" spc="50" dirty="0" smtClean="0">
                <a:ln w="11430">
                  <a:solidFill>
                    <a:schemeClr val="bg1"/>
                  </a:solidFill>
                </a:ln>
                <a:solidFill>
                  <a:srgbClr val="000000"/>
                </a:solidFill>
                <a:effectLst>
                  <a:outerShdw blurRad="76200" dist="50800" dir="5400000" algn="tl" rotWithShape="0">
                    <a:srgbClr val="000000">
                      <a:alpha val="65000"/>
                    </a:srgbClr>
                  </a:outerShdw>
                </a:effectLst>
                <a:latin typeface="Arial" pitchFamily="34" charset="0"/>
                <a:cs typeface="Arial" pitchFamily="34" charset="0"/>
              </a:rPr>
              <a:t>Video</a:t>
            </a:r>
            <a:endParaRPr lang="en-US" sz="4000" b="1" spc="50" dirty="0" smtClean="0">
              <a:ln w="11430">
                <a:solidFill>
                  <a:schemeClr val="bg1"/>
                </a:solidFill>
              </a:ln>
              <a:solidFill>
                <a:srgbClr val="000000"/>
              </a:solidFill>
              <a:effectLst>
                <a:outerShdw blurRad="76200" dist="50800" dir="5400000" algn="tl" rotWithShape="0">
                  <a:srgbClr val="000000">
                    <a:alpha val="65000"/>
                  </a:srgbClr>
                </a:outerShdw>
              </a:effectLst>
              <a:latin typeface="Arial" pitchFamily="34" charset="0"/>
              <a:cs typeface="Arial" pitchFamily="34" charset="0"/>
            </a:endParaRPr>
          </a:p>
          <a:p>
            <a:pPr algn="ctr"/>
            <a:r>
              <a:rPr lang="en-US" sz="4000" b="1" spc="50" dirty="0" smtClean="0">
                <a:ln w="11430">
                  <a:solidFill>
                    <a:schemeClr val="bg1"/>
                  </a:solidFill>
                </a:ln>
                <a:solidFill>
                  <a:srgbClr val="000000"/>
                </a:solidFill>
                <a:effectLst>
                  <a:outerShdw blurRad="76200" dist="50800" dir="5400000" algn="tl" rotWithShape="0">
                    <a:srgbClr val="000000">
                      <a:alpha val="65000"/>
                    </a:srgbClr>
                  </a:outerShdw>
                </a:effectLst>
                <a:latin typeface="Arial" pitchFamily="34" charset="0"/>
                <a:cs typeface="Arial" pitchFamily="34" charset="0"/>
              </a:rPr>
              <a:t>LC </a:t>
            </a:r>
            <a:r>
              <a:rPr lang="en-US" sz="4000" b="1" spc="50" dirty="0" smtClean="0">
                <a:ln w="11430">
                  <a:solidFill>
                    <a:schemeClr val="bg1"/>
                  </a:solidFill>
                </a:ln>
                <a:solidFill>
                  <a:srgbClr val="000000"/>
                </a:solidFill>
                <a:effectLst>
                  <a:outerShdw blurRad="76200" dist="50800" dir="5400000" algn="tl" rotWithShape="0">
                    <a:srgbClr val="000000">
                      <a:alpha val="65000"/>
                    </a:srgbClr>
                  </a:outerShdw>
                </a:effectLst>
                <a:latin typeface="Arial" pitchFamily="34" charset="0"/>
                <a:cs typeface="Arial" pitchFamily="34" charset="0"/>
              </a:rPr>
              <a:t>Agenda</a:t>
            </a:r>
            <a:endParaRPr lang="en-US" sz="4000" b="1" spc="50" dirty="0" smtClean="0">
              <a:ln w="11430">
                <a:solidFill>
                  <a:schemeClr val="bg1"/>
                </a:solidFill>
              </a:ln>
              <a:solidFill>
                <a:srgbClr val="000000"/>
              </a:solidFill>
              <a:effectLst>
                <a:outerShdw blurRad="76200" dist="50800" dir="5400000" algn="tl" rotWithShape="0">
                  <a:srgbClr val="000000">
                    <a:alpha val="65000"/>
                  </a:srgbClr>
                </a:outerShdw>
              </a:effectLst>
              <a:latin typeface="Arial" pitchFamily="34" charset="0"/>
              <a:cs typeface="Arial" pitchFamily="34" charset="0"/>
            </a:endParaRPr>
          </a:p>
          <a:p>
            <a:pPr algn="ctr"/>
            <a:r>
              <a:rPr lang="en-US" sz="4000" b="1" spc="50" dirty="0" smtClean="0">
                <a:ln w="11430">
                  <a:solidFill>
                    <a:schemeClr val="bg1"/>
                  </a:solidFill>
                </a:ln>
                <a:solidFill>
                  <a:srgbClr val="000000"/>
                </a:solidFill>
                <a:effectLst>
                  <a:outerShdw blurRad="76200" dist="50800" dir="5400000" algn="tl" rotWithShape="0">
                    <a:srgbClr val="000000">
                      <a:alpha val="65000"/>
                    </a:srgbClr>
                  </a:outerShdw>
                </a:effectLst>
                <a:latin typeface="Arial" pitchFamily="34" charset="0"/>
                <a:cs typeface="Arial" pitchFamily="34" charset="0"/>
              </a:rPr>
              <a:t>Press Release Template</a:t>
            </a:r>
          </a:p>
          <a:p>
            <a:pPr algn="ctr"/>
            <a:r>
              <a:rPr lang="en-US" sz="4000" b="1" spc="50" dirty="0" smtClean="0">
                <a:ln w="11430">
                  <a:solidFill>
                    <a:schemeClr val="bg1"/>
                  </a:solidFill>
                </a:ln>
                <a:solidFill>
                  <a:srgbClr val="000000"/>
                </a:solidFill>
                <a:effectLst>
                  <a:outerShdw blurRad="76200" dist="50800" dir="5400000" algn="tl" rotWithShape="0">
                    <a:srgbClr val="000000">
                      <a:alpha val="65000"/>
                    </a:srgbClr>
                  </a:outerShdw>
                </a:effectLst>
                <a:latin typeface="Arial" pitchFamily="34" charset="0"/>
                <a:cs typeface="Arial" pitchFamily="34" charset="0"/>
              </a:rPr>
              <a:t>Interest Meeting Slides</a:t>
            </a:r>
          </a:p>
          <a:p>
            <a:pPr algn="ctr"/>
            <a:endParaRPr lang="en-US" sz="4000" b="1" dirty="0" smtClean="0">
              <a:ln>
                <a:solidFill>
                  <a:schemeClr val="bg1"/>
                </a:solidFill>
              </a:ln>
              <a:solidFill>
                <a:srgbClr val="000000"/>
              </a:solidFill>
              <a:latin typeface="+mn-lt"/>
            </a:endParaRPr>
          </a:p>
        </p:txBody>
      </p:sp>
    </p:spTree>
    <p:extLst>
      <p:ext uri="{BB962C8B-B14F-4D97-AF65-F5344CB8AC3E}">
        <p14:creationId xmlns:p14="http://schemas.microsoft.com/office/powerpoint/2010/main" val="3014722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chemeClr val="bg1"/>
          </a:solidFill>
          <a:ln w="146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Red_Globe_3706026.jpg"/>
          <p:cNvPicPr>
            <a:picLocks noChangeAspect="1"/>
          </p:cNvPicPr>
          <p:nvPr/>
        </p:nvPicPr>
        <p:blipFill>
          <a:blip r:embed="rId3" cstate="print"/>
          <a:srcRect r="27329"/>
          <a:stretch>
            <a:fillRect/>
          </a:stretch>
        </p:blipFill>
        <p:spPr>
          <a:xfrm flipH="1">
            <a:off x="-1295400" y="0"/>
            <a:ext cx="4457700" cy="6858000"/>
          </a:xfrm>
          <a:prstGeom prst="rect">
            <a:avLst/>
          </a:prstGeom>
          <a:effectLst>
            <a:softEdge rad="635000"/>
          </a:effectLst>
        </p:spPr>
      </p:pic>
      <p:sp>
        <p:nvSpPr>
          <p:cNvPr id="17409" name="Title 5"/>
          <p:cNvSpPr>
            <a:spLocks noGrp="1"/>
          </p:cNvSpPr>
          <p:nvPr>
            <p:ph type="title"/>
          </p:nvPr>
        </p:nvSpPr>
        <p:spPr>
          <a:xfrm>
            <a:off x="1177925" y="1503363"/>
            <a:ext cx="8423275" cy="706437"/>
          </a:xfrm>
        </p:spPr>
        <p:txBody>
          <a:bodyPr/>
          <a:lstStyle/>
          <a:p>
            <a:pPr algn="ctr"/>
            <a:r>
              <a:rPr lang="en-US" sz="4000" b="1" spc="50" dirty="0" smtClean="0">
                <a:ln w="11430">
                  <a:solidFill>
                    <a:schemeClr val="bg1"/>
                  </a:solidFill>
                </a:ln>
                <a:solidFill>
                  <a:schemeClr val="tx1"/>
                </a:solidFill>
                <a:effectLst>
                  <a:outerShdw blurRad="76200" dist="50800" dir="5400000" algn="tl" rotWithShape="0">
                    <a:srgbClr val="000000">
                      <a:alpha val="65000"/>
                    </a:srgbClr>
                  </a:outerShdw>
                </a:effectLst>
                <a:latin typeface="Arial" pitchFamily="34" charset="0"/>
                <a:cs typeface="Arial" pitchFamily="34" charset="0"/>
              </a:rPr>
              <a:t>Our Brand</a:t>
            </a:r>
            <a:br>
              <a:rPr lang="en-US" sz="4000" b="1" spc="50" dirty="0" smtClean="0">
                <a:ln w="11430">
                  <a:solidFill>
                    <a:schemeClr val="bg1"/>
                  </a:solidFill>
                </a:ln>
                <a:solidFill>
                  <a:schemeClr val="tx1"/>
                </a:solidFill>
                <a:effectLst>
                  <a:outerShdw blurRad="76200" dist="50800" dir="5400000" algn="tl" rotWithShape="0">
                    <a:srgbClr val="000000">
                      <a:alpha val="65000"/>
                    </a:srgbClr>
                  </a:outerShdw>
                </a:effectLst>
                <a:latin typeface="Arial" pitchFamily="34" charset="0"/>
                <a:cs typeface="Arial" pitchFamily="34" charset="0"/>
              </a:rPr>
            </a:br>
            <a:r>
              <a:rPr lang="en-US" sz="4000" b="1" spc="50" dirty="0">
                <a:ln w="11430">
                  <a:solidFill>
                    <a:schemeClr val="bg1"/>
                  </a:solidFill>
                </a:ln>
                <a:solidFill>
                  <a:schemeClr val="tx1"/>
                </a:solidFill>
                <a:effectLst>
                  <a:outerShdw blurRad="76200" dist="50800" dir="5400000" algn="tl" rotWithShape="0">
                    <a:srgbClr val="000000">
                      <a:alpha val="65000"/>
                    </a:srgbClr>
                  </a:outerShdw>
                </a:effectLst>
                <a:latin typeface="Arial" pitchFamily="34" charset="0"/>
                <a:cs typeface="Arial" pitchFamily="34" charset="0"/>
              </a:rPr>
              <a:t/>
            </a:r>
            <a:br>
              <a:rPr lang="en-US" sz="4000" b="1" spc="50" dirty="0">
                <a:ln w="11430">
                  <a:solidFill>
                    <a:schemeClr val="bg1"/>
                  </a:solidFill>
                </a:ln>
                <a:solidFill>
                  <a:schemeClr val="tx1"/>
                </a:solidFill>
                <a:effectLst>
                  <a:outerShdw blurRad="76200" dist="50800" dir="5400000" algn="tl" rotWithShape="0">
                    <a:srgbClr val="000000">
                      <a:alpha val="65000"/>
                    </a:srgbClr>
                  </a:outerShdw>
                </a:effectLst>
                <a:latin typeface="Arial" pitchFamily="34" charset="0"/>
                <a:cs typeface="Arial" pitchFamily="34" charset="0"/>
              </a:rPr>
            </a:br>
            <a:r>
              <a:rPr lang="en-US" sz="4000" b="1" spc="50" dirty="0" smtClean="0">
                <a:ln w="11430">
                  <a:solidFill>
                    <a:schemeClr val="bg1"/>
                  </a:solidFill>
                </a:ln>
                <a:solidFill>
                  <a:schemeClr val="tx1"/>
                </a:solidFill>
                <a:effectLst>
                  <a:outerShdw blurRad="76200" dist="50800" dir="5400000" algn="tl" rotWithShape="0">
                    <a:srgbClr val="000000">
                      <a:alpha val="65000"/>
                    </a:srgbClr>
                  </a:outerShdw>
                </a:effectLst>
                <a:latin typeface="Arial" pitchFamily="34" charset="0"/>
                <a:cs typeface="Arial" pitchFamily="34" charset="0"/>
              </a:rPr>
              <a:t>Brand Development</a:t>
            </a:r>
            <a:br>
              <a:rPr lang="en-US" sz="4000" b="1" spc="50" dirty="0" smtClean="0">
                <a:ln w="11430">
                  <a:solidFill>
                    <a:schemeClr val="bg1"/>
                  </a:solidFill>
                </a:ln>
                <a:solidFill>
                  <a:schemeClr val="tx1"/>
                </a:solidFill>
                <a:effectLst>
                  <a:outerShdw blurRad="76200" dist="50800" dir="5400000" algn="tl" rotWithShape="0">
                    <a:srgbClr val="000000">
                      <a:alpha val="65000"/>
                    </a:srgbClr>
                  </a:outerShdw>
                </a:effectLst>
                <a:latin typeface="Arial" pitchFamily="34" charset="0"/>
                <a:cs typeface="Arial" pitchFamily="34" charset="0"/>
              </a:rPr>
            </a:br>
            <a:r>
              <a:rPr lang="en-US" sz="4000" b="1" spc="50" dirty="0">
                <a:ln w="11430">
                  <a:solidFill>
                    <a:schemeClr val="bg1"/>
                  </a:solidFill>
                </a:ln>
                <a:solidFill>
                  <a:schemeClr val="tx1"/>
                </a:solidFill>
                <a:effectLst>
                  <a:outerShdw blurRad="76200" dist="50800" dir="5400000" algn="tl" rotWithShape="0">
                    <a:srgbClr val="000000">
                      <a:alpha val="65000"/>
                    </a:srgbClr>
                  </a:outerShdw>
                </a:effectLst>
                <a:latin typeface="Arial" pitchFamily="34" charset="0"/>
                <a:cs typeface="Arial" pitchFamily="34" charset="0"/>
              </a:rPr>
              <a:t/>
            </a:r>
            <a:br>
              <a:rPr lang="en-US" sz="4000" b="1" spc="50" dirty="0">
                <a:ln w="11430">
                  <a:solidFill>
                    <a:schemeClr val="bg1"/>
                  </a:solidFill>
                </a:ln>
                <a:solidFill>
                  <a:schemeClr val="tx1"/>
                </a:solidFill>
                <a:effectLst>
                  <a:outerShdw blurRad="76200" dist="50800" dir="5400000" algn="tl" rotWithShape="0">
                    <a:srgbClr val="000000">
                      <a:alpha val="65000"/>
                    </a:srgbClr>
                  </a:outerShdw>
                </a:effectLst>
                <a:latin typeface="Arial" pitchFamily="34" charset="0"/>
                <a:cs typeface="Arial" pitchFamily="34" charset="0"/>
              </a:rPr>
            </a:br>
            <a:r>
              <a:rPr lang="en-US" sz="4000" b="1" spc="50" dirty="0" smtClean="0">
                <a:ln w="11430">
                  <a:solidFill>
                    <a:schemeClr val="bg1"/>
                  </a:solidFill>
                </a:ln>
                <a:solidFill>
                  <a:schemeClr val="tx1"/>
                </a:solidFill>
                <a:effectLst>
                  <a:outerShdw blurRad="76200" dist="50800" dir="5400000" algn="tl" rotWithShape="0">
                    <a:srgbClr val="000000">
                      <a:alpha val="65000"/>
                    </a:srgbClr>
                  </a:outerShdw>
                </a:effectLst>
                <a:latin typeface="Arial" pitchFamily="34" charset="0"/>
                <a:cs typeface="Arial" pitchFamily="34" charset="0"/>
              </a:rPr>
              <a:t>The Results</a:t>
            </a:r>
            <a:endParaRPr lang="en-US" sz="4000" b="1" dirty="0" smtClean="0">
              <a:ln>
                <a:solidFill>
                  <a:schemeClr val="bg1"/>
                </a:solidFill>
              </a:ln>
              <a:solidFill>
                <a:schemeClr val="tx1"/>
              </a:solidFill>
              <a:latin typeface="+mn-lt"/>
            </a:endParaRPr>
          </a:p>
        </p:txBody>
      </p:sp>
    </p:spTree>
    <p:extLst>
      <p:ext uri="{BB962C8B-B14F-4D97-AF65-F5344CB8AC3E}">
        <p14:creationId xmlns:p14="http://schemas.microsoft.com/office/powerpoint/2010/main" val="81868587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chemeClr val="bg1"/>
          </a:solidFill>
          <a:ln w="146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Red_Globe_3706026.jpg"/>
          <p:cNvPicPr>
            <a:picLocks noChangeAspect="1"/>
          </p:cNvPicPr>
          <p:nvPr/>
        </p:nvPicPr>
        <p:blipFill>
          <a:blip r:embed="rId3" cstate="print"/>
          <a:srcRect r="27329"/>
          <a:stretch>
            <a:fillRect/>
          </a:stretch>
        </p:blipFill>
        <p:spPr>
          <a:xfrm flipH="1">
            <a:off x="-1219200" y="0"/>
            <a:ext cx="4457700" cy="6858000"/>
          </a:xfrm>
          <a:prstGeom prst="rect">
            <a:avLst/>
          </a:prstGeom>
          <a:effectLst>
            <a:softEdge rad="635000"/>
          </a:effectLst>
        </p:spPr>
      </p:pic>
      <p:sp>
        <p:nvSpPr>
          <p:cNvPr id="6" name="Title 5"/>
          <p:cNvSpPr txBox="1">
            <a:spLocks/>
          </p:cNvSpPr>
          <p:nvPr/>
        </p:nvSpPr>
        <p:spPr bwMode="auto">
          <a:xfrm>
            <a:off x="2168525" y="2057400"/>
            <a:ext cx="6975475" cy="706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fontAlgn="base">
              <a:spcBef>
                <a:spcPct val="0"/>
              </a:spcBef>
              <a:spcAft>
                <a:spcPct val="0"/>
              </a:spcAft>
              <a:defRPr sz="2800">
                <a:solidFill>
                  <a:schemeClr val="tx2"/>
                </a:solidFill>
                <a:latin typeface="+mj-lt"/>
                <a:ea typeface="+mj-ea"/>
                <a:cs typeface="+mj-cs"/>
              </a:defRPr>
            </a:lvl1pPr>
            <a:lvl2pPr algn="l" rtl="0" fontAlgn="base">
              <a:spcBef>
                <a:spcPct val="0"/>
              </a:spcBef>
              <a:spcAft>
                <a:spcPct val="0"/>
              </a:spcAft>
              <a:defRPr sz="2800">
                <a:solidFill>
                  <a:schemeClr val="tx2"/>
                </a:solidFill>
                <a:latin typeface="Arial" charset="0"/>
              </a:defRPr>
            </a:lvl2pPr>
            <a:lvl3pPr algn="l" rtl="0" fontAlgn="base">
              <a:spcBef>
                <a:spcPct val="0"/>
              </a:spcBef>
              <a:spcAft>
                <a:spcPct val="0"/>
              </a:spcAft>
              <a:defRPr sz="2800">
                <a:solidFill>
                  <a:schemeClr val="tx2"/>
                </a:solidFill>
                <a:latin typeface="Arial" charset="0"/>
              </a:defRPr>
            </a:lvl3pPr>
            <a:lvl4pPr algn="l" rtl="0" fontAlgn="base">
              <a:spcBef>
                <a:spcPct val="0"/>
              </a:spcBef>
              <a:spcAft>
                <a:spcPct val="0"/>
              </a:spcAft>
              <a:defRPr sz="2800">
                <a:solidFill>
                  <a:schemeClr val="tx2"/>
                </a:solidFill>
                <a:latin typeface="Arial" charset="0"/>
              </a:defRPr>
            </a:lvl4pPr>
            <a:lvl5pPr algn="l" rtl="0" fontAlgn="base">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pPr algn="ctr"/>
            <a:r>
              <a:rPr lang="en-US" sz="4000" b="1" spc="50" dirty="0" smtClean="0">
                <a:ln w="11430">
                  <a:solidFill>
                    <a:schemeClr val="bg1"/>
                  </a:solidFill>
                </a:ln>
                <a:solidFill>
                  <a:srgbClr val="000000"/>
                </a:solidFill>
                <a:effectLst>
                  <a:outerShdw blurRad="76200" dist="50800" dir="5400000" algn="tl" rotWithShape="0">
                    <a:srgbClr val="000000">
                      <a:alpha val="65000"/>
                    </a:srgbClr>
                  </a:outerShdw>
                </a:effectLst>
                <a:latin typeface="Arial" pitchFamily="34" charset="0"/>
                <a:cs typeface="Arial" pitchFamily="34" charset="0"/>
              </a:rPr>
              <a:t>Personal and Professional Development of the Individual</a:t>
            </a:r>
            <a:endParaRPr lang="en-US" sz="4000" b="1" dirty="0" smtClean="0">
              <a:ln>
                <a:solidFill>
                  <a:schemeClr val="bg1"/>
                </a:solidFill>
              </a:ln>
              <a:solidFill>
                <a:srgbClr val="000000"/>
              </a:solidFill>
              <a:latin typeface="+mn-lt"/>
            </a:endParaRPr>
          </a:p>
        </p:txBody>
      </p:sp>
    </p:spTree>
    <p:extLst>
      <p:ext uri="{BB962C8B-B14F-4D97-AF65-F5344CB8AC3E}">
        <p14:creationId xmlns:p14="http://schemas.microsoft.com/office/powerpoint/2010/main" val="41502053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chemeClr val="bg1"/>
          </a:solidFill>
          <a:ln w="146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Red_Globe_3706026.jpg"/>
          <p:cNvPicPr>
            <a:picLocks noChangeAspect="1"/>
          </p:cNvPicPr>
          <p:nvPr/>
        </p:nvPicPr>
        <p:blipFill>
          <a:blip r:embed="rId3" cstate="print"/>
          <a:srcRect r="27329"/>
          <a:stretch>
            <a:fillRect/>
          </a:stretch>
        </p:blipFill>
        <p:spPr>
          <a:xfrm flipH="1">
            <a:off x="-1295400" y="0"/>
            <a:ext cx="4457700" cy="6858000"/>
          </a:xfrm>
          <a:prstGeom prst="rect">
            <a:avLst/>
          </a:prstGeom>
          <a:effectLst>
            <a:softEdge rad="635000"/>
          </a:effectLst>
        </p:spPr>
      </p:pic>
      <p:sp>
        <p:nvSpPr>
          <p:cNvPr id="17409" name="Title 5"/>
          <p:cNvSpPr>
            <a:spLocks noGrp="1"/>
          </p:cNvSpPr>
          <p:nvPr>
            <p:ph type="title"/>
          </p:nvPr>
        </p:nvSpPr>
        <p:spPr>
          <a:xfrm>
            <a:off x="1066800" y="381000"/>
            <a:ext cx="8423275" cy="706437"/>
          </a:xfrm>
        </p:spPr>
        <p:txBody>
          <a:bodyPr/>
          <a:lstStyle/>
          <a:p>
            <a:pPr algn="ctr"/>
            <a:r>
              <a:rPr lang="en-US" sz="4000" b="1" spc="50" dirty="0" smtClean="0">
                <a:ln w="11430">
                  <a:solidFill>
                    <a:schemeClr val="bg1"/>
                  </a:solidFill>
                </a:ln>
                <a:solidFill>
                  <a:srgbClr val="000000"/>
                </a:solidFill>
                <a:effectLst>
                  <a:outerShdw blurRad="76200" dist="50800" dir="5400000" algn="tl" rotWithShape="0">
                    <a:srgbClr val="000000">
                      <a:alpha val="65000"/>
                    </a:srgbClr>
                  </a:outerShdw>
                </a:effectLst>
                <a:latin typeface="Arial" pitchFamily="34" charset="0"/>
                <a:cs typeface="Arial" pitchFamily="34" charset="0"/>
              </a:rPr>
              <a:t>Brand Development</a:t>
            </a:r>
            <a:endParaRPr lang="en-US" sz="4000" b="1" dirty="0" smtClean="0">
              <a:ln>
                <a:solidFill>
                  <a:schemeClr val="bg1"/>
                </a:solidFill>
              </a:ln>
              <a:solidFill>
                <a:srgbClr val="000000"/>
              </a:solidFill>
              <a:latin typeface="+mn-lt"/>
            </a:endParaRPr>
          </a:p>
        </p:txBody>
      </p:sp>
      <p:sp>
        <p:nvSpPr>
          <p:cNvPr id="5" name="Title 5"/>
          <p:cNvSpPr txBox="1">
            <a:spLocks/>
          </p:cNvSpPr>
          <p:nvPr/>
        </p:nvSpPr>
        <p:spPr bwMode="auto">
          <a:xfrm>
            <a:off x="2320925" y="1371600"/>
            <a:ext cx="8423275" cy="5486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fontAlgn="base">
              <a:spcBef>
                <a:spcPct val="0"/>
              </a:spcBef>
              <a:spcAft>
                <a:spcPct val="0"/>
              </a:spcAft>
              <a:defRPr sz="2800">
                <a:solidFill>
                  <a:schemeClr val="tx2"/>
                </a:solidFill>
                <a:latin typeface="+mj-lt"/>
                <a:ea typeface="+mj-ea"/>
                <a:cs typeface="+mj-cs"/>
              </a:defRPr>
            </a:lvl1pPr>
            <a:lvl2pPr algn="l" rtl="0" fontAlgn="base">
              <a:spcBef>
                <a:spcPct val="0"/>
              </a:spcBef>
              <a:spcAft>
                <a:spcPct val="0"/>
              </a:spcAft>
              <a:defRPr sz="2800">
                <a:solidFill>
                  <a:schemeClr val="tx2"/>
                </a:solidFill>
                <a:latin typeface="Arial" charset="0"/>
              </a:defRPr>
            </a:lvl2pPr>
            <a:lvl3pPr algn="l" rtl="0" fontAlgn="base">
              <a:spcBef>
                <a:spcPct val="0"/>
              </a:spcBef>
              <a:spcAft>
                <a:spcPct val="0"/>
              </a:spcAft>
              <a:defRPr sz="2800">
                <a:solidFill>
                  <a:schemeClr val="tx2"/>
                </a:solidFill>
                <a:latin typeface="Arial" charset="0"/>
              </a:defRPr>
            </a:lvl3pPr>
            <a:lvl4pPr algn="l" rtl="0" fontAlgn="base">
              <a:spcBef>
                <a:spcPct val="0"/>
              </a:spcBef>
              <a:spcAft>
                <a:spcPct val="0"/>
              </a:spcAft>
              <a:defRPr sz="2800">
                <a:solidFill>
                  <a:schemeClr val="tx2"/>
                </a:solidFill>
                <a:latin typeface="Arial" charset="0"/>
              </a:defRPr>
            </a:lvl4pPr>
            <a:lvl5pPr algn="l" rtl="0" fontAlgn="base">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pPr marL="571500" indent="-571500">
              <a:buFont typeface="Arial"/>
              <a:buChar char="•"/>
            </a:pPr>
            <a:r>
              <a:rPr lang="en-US"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Intramurals</a:t>
            </a:r>
          </a:p>
          <a:p>
            <a:pPr marL="571500" indent="-571500">
              <a:buFont typeface="Arial"/>
              <a:buChar char="•"/>
            </a:pPr>
            <a:r>
              <a:rPr lang="en-US"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Impactful Videos</a:t>
            </a:r>
          </a:p>
          <a:p>
            <a:pPr marL="571500" indent="-571500">
              <a:buFont typeface="Arial"/>
              <a:buChar char="•"/>
            </a:pPr>
            <a:r>
              <a:rPr lang="en-US"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Resume workshops w/ members</a:t>
            </a:r>
          </a:p>
          <a:p>
            <a:pPr marL="571500" indent="-571500">
              <a:buFont typeface="Arial"/>
              <a:buChar char="•"/>
            </a:pPr>
            <a:r>
              <a:rPr lang="en-US"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Coaching Program</a:t>
            </a:r>
          </a:p>
          <a:p>
            <a:pPr marL="1485900" lvl="2" indent="-571500">
              <a:buFont typeface="Arial"/>
              <a:buChar char="•"/>
            </a:pPr>
            <a:r>
              <a:rPr lang="en-US"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Members</a:t>
            </a:r>
          </a:p>
          <a:p>
            <a:pPr marL="1485900" lvl="2" indent="-571500">
              <a:buFont typeface="Arial"/>
              <a:buChar char="•"/>
            </a:pPr>
            <a:r>
              <a:rPr lang="en-US"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Professionals (tangent)</a:t>
            </a:r>
          </a:p>
          <a:p>
            <a:pPr marL="571500" indent="-571500">
              <a:buFont typeface="Arial"/>
              <a:buChar char="•"/>
            </a:pPr>
            <a:r>
              <a:rPr lang="en-US"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Recognition</a:t>
            </a:r>
          </a:p>
          <a:p>
            <a:pPr marL="1485900" lvl="2" indent="-571500">
              <a:buFont typeface="Arial"/>
              <a:buChar char="•"/>
            </a:pPr>
            <a:r>
              <a:rPr lang="en-US" b="1" spc="50" dirty="0" err="1"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Snuggies</a:t>
            </a:r>
            <a:endParaRPr lang="en-US"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endParaRPr>
          </a:p>
          <a:p>
            <a:pPr marL="571500" indent="-571500">
              <a:buFont typeface="Arial"/>
              <a:buChar char="•"/>
            </a:pPr>
            <a:r>
              <a:rPr lang="en-US"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Icebreakers</a:t>
            </a:r>
          </a:p>
          <a:p>
            <a:pPr marL="571500" indent="-571500">
              <a:buFont typeface="Arial"/>
              <a:buChar char="•"/>
            </a:pPr>
            <a:r>
              <a:rPr lang="en-US" b="1" spc="50" dirty="0" err="1"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TeamBuilders</a:t>
            </a:r>
            <a:endParaRPr lang="en-US"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endParaRPr>
          </a:p>
          <a:p>
            <a:pPr marL="571500" indent="-571500">
              <a:buFont typeface="Arial"/>
              <a:buChar char="•"/>
            </a:pPr>
            <a:r>
              <a:rPr lang="en-US"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Diversity Month</a:t>
            </a:r>
          </a:p>
          <a:p>
            <a:pPr marL="571500" indent="-571500">
              <a:buFont typeface="Arial"/>
              <a:buChar char="•"/>
            </a:pPr>
            <a:r>
              <a:rPr lang="en-US"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Scholarship Competition</a:t>
            </a:r>
          </a:p>
          <a:p>
            <a:pPr marL="571500" indent="-571500">
              <a:buFont typeface="Arial"/>
              <a:buChar char="•"/>
            </a:pPr>
            <a:endParaRPr lang="en-US" b="1" spc="50" dirty="0">
              <a:ln w="11430">
                <a:solidFill>
                  <a:schemeClr val="bg1"/>
                </a:solidFill>
              </a:ln>
              <a:solidFill>
                <a:srgbClr val="CC3300"/>
              </a:solidFill>
              <a:effectLst>
                <a:outerShdw blurRad="76200" dist="50800" dir="5400000" algn="tl" rotWithShape="0">
                  <a:srgbClr val="000000">
                    <a:alpha val="65000"/>
                  </a:srgbClr>
                </a:outerShdw>
              </a:effectLst>
              <a:latin typeface="Arial" pitchFamily="34" charset="0"/>
              <a:cs typeface="Arial" pitchFamily="34" charset="0"/>
            </a:endParaRPr>
          </a:p>
          <a:p>
            <a:pPr marL="1028700" lvl="1" indent="-571500">
              <a:buFont typeface="Arial"/>
              <a:buChar char="•"/>
            </a:pPr>
            <a:endParaRPr lang="en-US" b="1" spc="50" dirty="0" smtClean="0">
              <a:ln w="11430">
                <a:solidFill>
                  <a:schemeClr val="bg1"/>
                </a:solidFill>
              </a:ln>
              <a:solidFill>
                <a:srgbClr val="CC3300"/>
              </a:solidFill>
              <a:effectLst>
                <a:outerShdw blurRad="76200" dist="50800" dir="5400000" algn="tl" rotWithShape="0">
                  <a:srgbClr val="000000">
                    <a:alpha val="65000"/>
                  </a:srgbClr>
                </a:outerShdw>
              </a:effectLst>
              <a:latin typeface="Arial" pitchFamily="34" charset="0"/>
              <a:cs typeface="Arial" pitchFamily="34" charset="0"/>
            </a:endParaRPr>
          </a:p>
          <a:p>
            <a:pPr marL="1028700" lvl="1" indent="-571500">
              <a:buFont typeface="Arial"/>
              <a:buChar char="•"/>
            </a:pPr>
            <a:endParaRPr lang="en-US" b="1" spc="50" dirty="0" smtClean="0">
              <a:ln w="11430">
                <a:solidFill>
                  <a:schemeClr val="bg1"/>
                </a:solidFill>
              </a:ln>
              <a:solidFill>
                <a:srgbClr val="CC3300"/>
              </a:solidFill>
              <a:effectLst>
                <a:outerShdw blurRad="76200" dist="50800" dir="5400000" algn="tl" rotWithShape="0">
                  <a:srgbClr val="000000">
                    <a:alpha val="65000"/>
                  </a:srgbClr>
                </a:outerShdw>
              </a:effectLst>
              <a:latin typeface="Arial" pitchFamily="34" charset="0"/>
              <a:cs typeface="Arial" pitchFamily="34" charset="0"/>
            </a:endParaRPr>
          </a:p>
          <a:p>
            <a:pPr marL="571500" indent="-571500">
              <a:buFont typeface="Arial"/>
              <a:buChar char="•"/>
            </a:pPr>
            <a:endParaRPr lang="en-US" sz="3200" b="1" spc="50" dirty="0" smtClean="0">
              <a:ln w="11430">
                <a:solidFill>
                  <a:schemeClr val="bg1"/>
                </a:solidFill>
              </a:ln>
              <a:solidFill>
                <a:srgbClr val="CC3300"/>
              </a:solidFill>
              <a:effectLst>
                <a:outerShdw blurRad="76200" dist="50800" dir="5400000" algn="tl" rotWithShape="0">
                  <a:srgbClr val="000000">
                    <a:alpha val="65000"/>
                  </a:srgbClr>
                </a:outerShdw>
              </a:effectLst>
              <a:latin typeface="Arial" pitchFamily="34" charset="0"/>
              <a:cs typeface="Arial" pitchFamily="34" charset="0"/>
            </a:endParaRPr>
          </a:p>
          <a:p>
            <a:pPr marL="571500" indent="-571500">
              <a:buFont typeface="Arial"/>
              <a:buChar char="•"/>
            </a:pPr>
            <a:endParaRPr lang="en-US" sz="4000" b="1" dirty="0" smtClean="0">
              <a:ln>
                <a:solidFill>
                  <a:schemeClr val="bg1"/>
                </a:solidFill>
              </a:ln>
              <a:solidFill>
                <a:srgbClr val="CC3300"/>
              </a:solidFill>
              <a:latin typeface="+mn-lt"/>
            </a:endParaRPr>
          </a:p>
        </p:txBody>
      </p:sp>
    </p:spTree>
    <p:extLst>
      <p:ext uri="{BB962C8B-B14F-4D97-AF65-F5344CB8AC3E}">
        <p14:creationId xmlns:p14="http://schemas.microsoft.com/office/powerpoint/2010/main" val="310552183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chemeClr val="bg1"/>
          </a:solidFill>
          <a:ln w="146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Red_Globe_3706026.jpg"/>
          <p:cNvPicPr>
            <a:picLocks noChangeAspect="1"/>
          </p:cNvPicPr>
          <p:nvPr/>
        </p:nvPicPr>
        <p:blipFill>
          <a:blip r:embed="rId3" cstate="print"/>
          <a:srcRect r="27329"/>
          <a:stretch>
            <a:fillRect/>
          </a:stretch>
        </p:blipFill>
        <p:spPr>
          <a:xfrm flipH="1">
            <a:off x="-1295400" y="0"/>
            <a:ext cx="4457700" cy="6858000"/>
          </a:xfrm>
          <a:prstGeom prst="rect">
            <a:avLst/>
          </a:prstGeom>
          <a:effectLst>
            <a:softEdge rad="635000"/>
          </a:effectLst>
        </p:spPr>
      </p:pic>
      <p:sp>
        <p:nvSpPr>
          <p:cNvPr id="17409" name="Title 5"/>
          <p:cNvSpPr>
            <a:spLocks noGrp="1"/>
          </p:cNvSpPr>
          <p:nvPr>
            <p:ph type="title"/>
          </p:nvPr>
        </p:nvSpPr>
        <p:spPr>
          <a:xfrm>
            <a:off x="990600" y="228600"/>
            <a:ext cx="8423275" cy="706437"/>
          </a:xfrm>
        </p:spPr>
        <p:txBody>
          <a:bodyPr/>
          <a:lstStyle/>
          <a:p>
            <a:pPr algn="ctr"/>
            <a:r>
              <a:rPr lang="en-US" sz="4000" b="1" spc="50" dirty="0" smtClean="0">
                <a:ln w="11430">
                  <a:solidFill>
                    <a:schemeClr val="bg1"/>
                  </a:solidFill>
                </a:ln>
                <a:solidFill>
                  <a:srgbClr val="000000"/>
                </a:solidFill>
                <a:effectLst>
                  <a:outerShdw blurRad="76200" dist="50800" dir="5400000" algn="tl" rotWithShape="0">
                    <a:srgbClr val="000000">
                      <a:alpha val="65000"/>
                    </a:srgbClr>
                  </a:outerShdw>
                </a:effectLst>
                <a:latin typeface="Arial" pitchFamily="34" charset="0"/>
                <a:cs typeface="Arial" pitchFamily="34" charset="0"/>
              </a:rPr>
              <a:t>Brand Development</a:t>
            </a:r>
            <a:endParaRPr lang="en-US" sz="4000" b="1" dirty="0" smtClean="0">
              <a:ln>
                <a:solidFill>
                  <a:schemeClr val="bg1"/>
                </a:solidFill>
              </a:ln>
              <a:solidFill>
                <a:srgbClr val="000000"/>
              </a:solidFill>
              <a:latin typeface="+mn-lt"/>
            </a:endParaRPr>
          </a:p>
        </p:txBody>
      </p:sp>
      <p:sp>
        <p:nvSpPr>
          <p:cNvPr id="5" name="Title 5"/>
          <p:cNvSpPr txBox="1">
            <a:spLocks/>
          </p:cNvSpPr>
          <p:nvPr/>
        </p:nvSpPr>
        <p:spPr bwMode="auto">
          <a:xfrm>
            <a:off x="2320925" y="1371600"/>
            <a:ext cx="8423275" cy="5105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fontAlgn="base">
              <a:spcBef>
                <a:spcPct val="0"/>
              </a:spcBef>
              <a:spcAft>
                <a:spcPct val="0"/>
              </a:spcAft>
              <a:defRPr sz="2800">
                <a:solidFill>
                  <a:schemeClr val="tx2"/>
                </a:solidFill>
                <a:latin typeface="+mj-lt"/>
                <a:ea typeface="+mj-ea"/>
                <a:cs typeface="+mj-cs"/>
              </a:defRPr>
            </a:lvl1pPr>
            <a:lvl2pPr algn="l" rtl="0" fontAlgn="base">
              <a:spcBef>
                <a:spcPct val="0"/>
              </a:spcBef>
              <a:spcAft>
                <a:spcPct val="0"/>
              </a:spcAft>
              <a:defRPr sz="2800">
                <a:solidFill>
                  <a:schemeClr val="tx2"/>
                </a:solidFill>
                <a:latin typeface="Arial" charset="0"/>
              </a:defRPr>
            </a:lvl2pPr>
            <a:lvl3pPr algn="l" rtl="0" fontAlgn="base">
              <a:spcBef>
                <a:spcPct val="0"/>
              </a:spcBef>
              <a:spcAft>
                <a:spcPct val="0"/>
              </a:spcAft>
              <a:defRPr sz="2800">
                <a:solidFill>
                  <a:schemeClr val="tx2"/>
                </a:solidFill>
                <a:latin typeface="Arial" charset="0"/>
              </a:defRPr>
            </a:lvl3pPr>
            <a:lvl4pPr algn="l" rtl="0" fontAlgn="base">
              <a:spcBef>
                <a:spcPct val="0"/>
              </a:spcBef>
              <a:spcAft>
                <a:spcPct val="0"/>
              </a:spcAft>
              <a:defRPr sz="2800">
                <a:solidFill>
                  <a:schemeClr val="tx2"/>
                </a:solidFill>
                <a:latin typeface="Arial" charset="0"/>
              </a:defRPr>
            </a:lvl4pPr>
            <a:lvl5pPr algn="l" rtl="0" fontAlgn="base">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pPr marL="571500" indent="-571500">
              <a:buFont typeface="Arial"/>
              <a:buChar char="•"/>
            </a:pPr>
            <a:r>
              <a:rPr lang="en-US"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Best </a:t>
            </a:r>
            <a:r>
              <a:rPr lang="en-US"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Practices </a:t>
            </a:r>
            <a:endParaRPr lang="en-US"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endParaRPr>
          </a:p>
          <a:p>
            <a:pPr marL="1485900" lvl="2" indent="-571500">
              <a:buFont typeface="Arial"/>
              <a:buChar char="•"/>
            </a:pPr>
            <a:r>
              <a:rPr lang="en-US"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2 teams</a:t>
            </a:r>
          </a:p>
          <a:p>
            <a:pPr marL="1485900" lvl="2" indent="-571500">
              <a:buFont typeface="Arial"/>
              <a:buChar char="•"/>
            </a:pPr>
            <a:r>
              <a:rPr lang="en-US"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13 people Presenting</a:t>
            </a:r>
          </a:p>
          <a:p>
            <a:pPr marL="1485900" lvl="2" indent="-571500">
              <a:buFont typeface="Arial"/>
              <a:buChar char="•"/>
            </a:pPr>
            <a:r>
              <a:rPr lang="en-US"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1</a:t>
            </a:r>
            <a:r>
              <a:rPr lang="en-US" b="1" spc="50" baseline="3000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st</a:t>
            </a:r>
            <a:r>
              <a:rPr lang="en-US"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 &amp; 2</a:t>
            </a:r>
            <a:r>
              <a:rPr lang="en-US" b="1" spc="50" baseline="3000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nd </a:t>
            </a:r>
            <a:r>
              <a:rPr lang="en-US"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Place at Nationals</a:t>
            </a:r>
          </a:p>
          <a:p>
            <a:pPr marL="571500" indent="-571500">
              <a:buFont typeface="Arial"/>
              <a:buChar char="•"/>
            </a:pPr>
            <a:endParaRPr lang="en-US" b="1" spc="50" dirty="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endParaRPr>
          </a:p>
          <a:p>
            <a:pPr marL="571500" indent="-571500">
              <a:buFont typeface="Arial"/>
              <a:buChar char="•"/>
            </a:pPr>
            <a:r>
              <a:rPr lang="en-US"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Leadership Retreat</a:t>
            </a:r>
          </a:p>
          <a:p>
            <a:pPr marL="1485900" lvl="2" indent="-571500">
              <a:buFont typeface="Arial"/>
              <a:buChar char="•"/>
            </a:pPr>
            <a:r>
              <a:rPr lang="en-US"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Overnight</a:t>
            </a:r>
          </a:p>
          <a:p>
            <a:pPr marL="1485900" lvl="2" indent="-571500">
              <a:buFont typeface="Arial"/>
              <a:buChar char="•"/>
            </a:pPr>
            <a:r>
              <a:rPr lang="en-US"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Camping</a:t>
            </a:r>
          </a:p>
          <a:p>
            <a:pPr marL="1485900" lvl="2" indent="-571500">
              <a:buFont typeface="Arial"/>
              <a:buChar char="•"/>
            </a:pPr>
            <a:r>
              <a:rPr lang="en-US"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26 members</a:t>
            </a:r>
          </a:p>
          <a:p>
            <a:pPr marL="1485900" lvl="2" indent="-571500">
              <a:buFont typeface="Arial"/>
              <a:buChar char="•"/>
            </a:pPr>
            <a:r>
              <a:rPr lang="en-US"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Laughter and crying</a:t>
            </a:r>
          </a:p>
          <a:p>
            <a:pPr marL="571500" indent="-571500">
              <a:buFont typeface="Arial"/>
              <a:buChar char="•"/>
            </a:pPr>
            <a:endParaRPr lang="en-US"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endParaRPr>
          </a:p>
          <a:p>
            <a:pPr marL="571500" indent="-571500">
              <a:buFont typeface="Arial"/>
              <a:buChar char="•"/>
            </a:pPr>
            <a:r>
              <a:rPr lang="en-US"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~$20,000 on the members</a:t>
            </a:r>
          </a:p>
          <a:p>
            <a:pPr marL="1028700" lvl="1" indent="-571500">
              <a:buFont typeface="Arial"/>
              <a:buChar char="•"/>
            </a:pPr>
            <a:endParaRPr lang="en-US"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endParaRPr>
          </a:p>
          <a:p>
            <a:pPr marL="571500" indent="-571500">
              <a:buFont typeface="Arial"/>
              <a:buChar char="•"/>
            </a:pPr>
            <a:endParaRPr lang="en-US" b="1" spc="50" dirty="0">
              <a:ln w="11430">
                <a:solidFill>
                  <a:schemeClr val="bg1"/>
                </a:solidFill>
              </a:ln>
              <a:solidFill>
                <a:srgbClr val="CC3300"/>
              </a:solidFill>
              <a:effectLst>
                <a:outerShdw blurRad="76200" dist="50800" dir="5400000" algn="tl" rotWithShape="0">
                  <a:srgbClr val="000000">
                    <a:alpha val="65000"/>
                  </a:srgbClr>
                </a:outerShdw>
              </a:effectLst>
              <a:latin typeface="Arial" pitchFamily="34" charset="0"/>
              <a:cs typeface="Arial" pitchFamily="34" charset="0"/>
            </a:endParaRPr>
          </a:p>
          <a:p>
            <a:pPr marL="1028700" lvl="1" indent="-571500">
              <a:buFont typeface="Arial"/>
              <a:buChar char="•"/>
            </a:pPr>
            <a:endParaRPr lang="en-US" b="1" spc="50" dirty="0" smtClean="0">
              <a:ln w="11430">
                <a:solidFill>
                  <a:schemeClr val="bg1"/>
                </a:solidFill>
              </a:ln>
              <a:solidFill>
                <a:srgbClr val="CC3300"/>
              </a:solidFill>
              <a:effectLst>
                <a:outerShdw blurRad="76200" dist="50800" dir="5400000" algn="tl" rotWithShape="0">
                  <a:srgbClr val="000000">
                    <a:alpha val="65000"/>
                  </a:srgbClr>
                </a:outerShdw>
              </a:effectLst>
              <a:latin typeface="Arial" pitchFamily="34" charset="0"/>
              <a:cs typeface="Arial" pitchFamily="34" charset="0"/>
            </a:endParaRPr>
          </a:p>
          <a:p>
            <a:pPr marL="1028700" lvl="1" indent="-571500">
              <a:buFont typeface="Arial"/>
              <a:buChar char="•"/>
            </a:pPr>
            <a:endParaRPr lang="en-US" b="1" spc="50" dirty="0" smtClean="0">
              <a:ln w="11430">
                <a:solidFill>
                  <a:schemeClr val="bg1"/>
                </a:solidFill>
              </a:ln>
              <a:solidFill>
                <a:srgbClr val="CC3300"/>
              </a:solidFill>
              <a:effectLst>
                <a:outerShdw blurRad="76200" dist="50800" dir="5400000" algn="tl" rotWithShape="0">
                  <a:srgbClr val="000000">
                    <a:alpha val="65000"/>
                  </a:srgbClr>
                </a:outerShdw>
              </a:effectLst>
              <a:latin typeface="Arial" pitchFamily="34" charset="0"/>
              <a:cs typeface="Arial" pitchFamily="34" charset="0"/>
            </a:endParaRPr>
          </a:p>
          <a:p>
            <a:pPr marL="571500" indent="-571500">
              <a:buFont typeface="Arial"/>
              <a:buChar char="•"/>
            </a:pPr>
            <a:endParaRPr lang="en-US" sz="3200" b="1" spc="50" dirty="0" smtClean="0">
              <a:ln w="11430">
                <a:solidFill>
                  <a:schemeClr val="bg1"/>
                </a:solidFill>
              </a:ln>
              <a:solidFill>
                <a:srgbClr val="CC3300"/>
              </a:solidFill>
              <a:effectLst>
                <a:outerShdw blurRad="76200" dist="50800" dir="5400000" algn="tl" rotWithShape="0">
                  <a:srgbClr val="000000">
                    <a:alpha val="65000"/>
                  </a:srgbClr>
                </a:outerShdw>
              </a:effectLst>
              <a:latin typeface="Arial" pitchFamily="34" charset="0"/>
              <a:cs typeface="Arial" pitchFamily="34" charset="0"/>
            </a:endParaRPr>
          </a:p>
          <a:p>
            <a:pPr marL="571500" indent="-571500">
              <a:buFont typeface="Arial"/>
              <a:buChar char="•"/>
            </a:pPr>
            <a:endParaRPr lang="en-US" sz="4000" b="1" dirty="0" smtClean="0">
              <a:ln>
                <a:solidFill>
                  <a:schemeClr val="bg1"/>
                </a:solidFill>
              </a:ln>
              <a:solidFill>
                <a:srgbClr val="CC3300"/>
              </a:solidFill>
              <a:latin typeface="+mn-lt"/>
            </a:endParaRPr>
          </a:p>
        </p:txBody>
      </p:sp>
    </p:spTree>
    <p:extLst>
      <p:ext uri="{BB962C8B-B14F-4D97-AF65-F5344CB8AC3E}">
        <p14:creationId xmlns:p14="http://schemas.microsoft.com/office/powerpoint/2010/main" val="42396261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chemeClr val="bg1"/>
          </a:solidFill>
          <a:ln w="146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Red_Globe_3706026.jpg"/>
          <p:cNvPicPr>
            <a:picLocks noChangeAspect="1"/>
          </p:cNvPicPr>
          <p:nvPr/>
        </p:nvPicPr>
        <p:blipFill>
          <a:blip r:embed="rId3" cstate="print"/>
          <a:srcRect r="27329"/>
          <a:stretch>
            <a:fillRect/>
          </a:stretch>
        </p:blipFill>
        <p:spPr>
          <a:xfrm flipH="1">
            <a:off x="-1295400" y="0"/>
            <a:ext cx="4457700" cy="6858000"/>
          </a:xfrm>
          <a:prstGeom prst="rect">
            <a:avLst/>
          </a:prstGeom>
          <a:effectLst>
            <a:softEdge rad="635000"/>
          </a:effectLst>
        </p:spPr>
      </p:pic>
      <p:sp>
        <p:nvSpPr>
          <p:cNvPr id="17409" name="Title 5"/>
          <p:cNvSpPr>
            <a:spLocks noGrp="1"/>
          </p:cNvSpPr>
          <p:nvPr>
            <p:ph type="title"/>
          </p:nvPr>
        </p:nvSpPr>
        <p:spPr>
          <a:xfrm>
            <a:off x="1066800" y="228600"/>
            <a:ext cx="8423275" cy="706437"/>
          </a:xfrm>
        </p:spPr>
        <p:txBody>
          <a:bodyPr/>
          <a:lstStyle/>
          <a:p>
            <a:pPr algn="ctr"/>
            <a:r>
              <a:rPr lang="en-US" sz="4000" b="1" spc="50" dirty="0" smtClean="0">
                <a:ln w="11430">
                  <a:solidFill>
                    <a:schemeClr val="bg1"/>
                  </a:solidFill>
                </a:ln>
                <a:solidFill>
                  <a:schemeClr val="tx1"/>
                </a:solidFill>
                <a:effectLst>
                  <a:outerShdw blurRad="76200" dist="50800" dir="5400000" algn="tl" rotWithShape="0">
                    <a:srgbClr val="000000">
                      <a:alpha val="65000"/>
                    </a:srgbClr>
                  </a:outerShdw>
                </a:effectLst>
                <a:latin typeface="Arial" pitchFamily="34" charset="0"/>
                <a:cs typeface="Arial" pitchFamily="34" charset="0"/>
              </a:rPr>
              <a:t>Leadership Retreat</a:t>
            </a:r>
            <a:endParaRPr lang="en-US" sz="4000" b="1" dirty="0" smtClean="0">
              <a:ln>
                <a:solidFill>
                  <a:schemeClr val="bg1"/>
                </a:solidFill>
              </a:ln>
              <a:solidFill>
                <a:schemeClr val="tx1"/>
              </a:solidFill>
              <a:latin typeface="+mn-lt"/>
            </a:endParaRPr>
          </a:p>
        </p:txBody>
      </p:sp>
      <p:sp>
        <p:nvSpPr>
          <p:cNvPr id="2" name="Rectangle 1"/>
          <p:cNvSpPr/>
          <p:nvPr/>
        </p:nvSpPr>
        <p:spPr>
          <a:xfrm>
            <a:off x="2438400" y="990600"/>
            <a:ext cx="6096000" cy="5262979"/>
          </a:xfrm>
          <a:prstGeom prst="rect">
            <a:avLst/>
          </a:prstGeom>
        </p:spPr>
        <p:txBody>
          <a:bodyPr wrap="square">
            <a:spAutoFit/>
          </a:bodyPr>
          <a:lstStyle/>
          <a:p>
            <a:r>
              <a:rPr lang="en-US" sz="2400" b="1" u="sng"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Saturday</a:t>
            </a:r>
          </a:p>
          <a:p>
            <a:r>
              <a:rPr lang="en-US" sz="2400"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9:00am Depart </a:t>
            </a:r>
            <a:endParaRPr lang="en-US" sz="2400"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endParaRPr>
          </a:p>
          <a:p>
            <a:r>
              <a:rPr lang="en-US" sz="2400"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10</a:t>
            </a:r>
            <a:r>
              <a:rPr lang="en-US" sz="2400"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:00am Arrive at </a:t>
            </a:r>
            <a:r>
              <a:rPr lang="en-US" sz="2400" b="1" spc="50" dirty="0" err="1"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Cedarkirk</a:t>
            </a:r>
            <a:endParaRPr lang="en-US" sz="2400"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endParaRPr>
          </a:p>
          <a:p>
            <a:r>
              <a:rPr lang="en-US" sz="2400"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11:00am Lunch</a:t>
            </a:r>
          </a:p>
          <a:p>
            <a:r>
              <a:rPr lang="en-US" sz="2400"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12:</a:t>
            </a:r>
            <a:r>
              <a:rPr lang="en-US" sz="2400"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00pm </a:t>
            </a:r>
            <a:r>
              <a:rPr lang="en-US" sz="2400"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- 3:</a:t>
            </a:r>
            <a:r>
              <a:rPr lang="en-US" sz="2400"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30pm </a:t>
            </a:r>
            <a:r>
              <a:rPr lang="en-US" sz="2400"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Ropes course from </a:t>
            </a:r>
          </a:p>
          <a:p>
            <a:r>
              <a:rPr lang="en-US" sz="2400"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3:</a:t>
            </a:r>
            <a:r>
              <a:rPr lang="en-US" sz="2400"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30pm </a:t>
            </a:r>
            <a:r>
              <a:rPr lang="en-US" sz="2400"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 7:</a:t>
            </a:r>
            <a:r>
              <a:rPr lang="en-US" sz="2400"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00pm </a:t>
            </a:r>
            <a:r>
              <a:rPr lang="en-US" sz="2400"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Afternoon Activities </a:t>
            </a:r>
          </a:p>
          <a:p>
            <a:r>
              <a:rPr lang="en-US" sz="2400"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7:00pm – 8:00pm Dinner </a:t>
            </a:r>
          </a:p>
          <a:p>
            <a:r>
              <a:rPr lang="en-US" sz="2400"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8:00pm – Games &amp; Activities</a:t>
            </a:r>
          </a:p>
          <a:p>
            <a:r>
              <a:rPr lang="en-US" sz="2400"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 </a:t>
            </a:r>
          </a:p>
          <a:p>
            <a:r>
              <a:rPr lang="en-US" sz="2400" b="1" u="sng"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Sunday</a:t>
            </a:r>
          </a:p>
          <a:p>
            <a:r>
              <a:rPr lang="en-US" sz="2400"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8:00am Wake-up</a:t>
            </a:r>
          </a:p>
          <a:p>
            <a:r>
              <a:rPr lang="en-US" sz="2400"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9:00am - 10:00am Breakfast</a:t>
            </a:r>
          </a:p>
          <a:p>
            <a:r>
              <a:rPr lang="en-US" sz="2400"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10:</a:t>
            </a:r>
            <a:r>
              <a:rPr lang="en-US" sz="2400"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30am </a:t>
            </a:r>
            <a:r>
              <a:rPr lang="en-US" sz="2400"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return home</a:t>
            </a:r>
          </a:p>
          <a:p>
            <a:r>
              <a:rPr lang="en-US" sz="2400"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11:</a:t>
            </a:r>
            <a:r>
              <a:rPr lang="en-US" sz="2400"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30am </a:t>
            </a:r>
            <a:r>
              <a:rPr lang="en-US" sz="2400"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arrive on campus - Enjoy</a:t>
            </a:r>
            <a:endParaRPr lang="en-US" sz="2400" b="1" spc="50" dirty="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endParaRPr>
          </a:p>
        </p:txBody>
      </p:sp>
    </p:spTree>
    <p:extLst>
      <p:ext uri="{BB962C8B-B14F-4D97-AF65-F5344CB8AC3E}">
        <p14:creationId xmlns:p14="http://schemas.microsoft.com/office/powerpoint/2010/main" val="13634488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chemeClr val="bg1"/>
          </a:solidFill>
          <a:ln w="146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Red_Globe_3706026.jpg"/>
          <p:cNvPicPr>
            <a:picLocks noChangeAspect="1"/>
          </p:cNvPicPr>
          <p:nvPr/>
        </p:nvPicPr>
        <p:blipFill>
          <a:blip r:embed="rId3" cstate="print"/>
          <a:srcRect r="27329"/>
          <a:stretch>
            <a:fillRect/>
          </a:stretch>
        </p:blipFill>
        <p:spPr>
          <a:xfrm flipH="1">
            <a:off x="-1447800" y="0"/>
            <a:ext cx="4457700" cy="6858000"/>
          </a:xfrm>
          <a:prstGeom prst="rect">
            <a:avLst/>
          </a:prstGeom>
          <a:effectLst>
            <a:softEdge rad="635000"/>
          </a:effectLst>
        </p:spPr>
      </p:pic>
      <p:sp>
        <p:nvSpPr>
          <p:cNvPr id="17409" name="Title 5"/>
          <p:cNvSpPr>
            <a:spLocks noGrp="1"/>
          </p:cNvSpPr>
          <p:nvPr>
            <p:ph type="title"/>
          </p:nvPr>
        </p:nvSpPr>
        <p:spPr>
          <a:xfrm>
            <a:off x="1066800" y="228600"/>
            <a:ext cx="8423275" cy="706437"/>
          </a:xfrm>
        </p:spPr>
        <p:txBody>
          <a:bodyPr/>
          <a:lstStyle/>
          <a:p>
            <a:pPr algn="ctr"/>
            <a:r>
              <a:rPr lang="en-US" sz="4000" b="1" spc="50" dirty="0" smtClean="0">
                <a:ln w="11430">
                  <a:solidFill>
                    <a:schemeClr val="bg1"/>
                  </a:solidFill>
                </a:ln>
                <a:solidFill>
                  <a:srgbClr val="000000"/>
                </a:solidFill>
                <a:effectLst>
                  <a:outerShdw blurRad="76200" dist="50800" dir="5400000" algn="tl" rotWithShape="0">
                    <a:srgbClr val="000000">
                      <a:alpha val="65000"/>
                    </a:srgbClr>
                  </a:outerShdw>
                </a:effectLst>
                <a:latin typeface="Arial" pitchFamily="34" charset="0"/>
                <a:cs typeface="Arial" pitchFamily="34" charset="0"/>
              </a:rPr>
              <a:t>Step into the Circle</a:t>
            </a:r>
            <a:endParaRPr lang="en-US" sz="4000" b="1" dirty="0" smtClean="0">
              <a:ln>
                <a:solidFill>
                  <a:schemeClr val="bg1"/>
                </a:solidFill>
              </a:ln>
              <a:solidFill>
                <a:srgbClr val="000000"/>
              </a:solidFill>
              <a:latin typeface="+mn-lt"/>
            </a:endParaRPr>
          </a:p>
        </p:txBody>
      </p:sp>
      <p:sp>
        <p:nvSpPr>
          <p:cNvPr id="2" name="Rectangle 1"/>
          <p:cNvSpPr/>
          <p:nvPr/>
        </p:nvSpPr>
        <p:spPr>
          <a:xfrm>
            <a:off x="1905000" y="990600"/>
            <a:ext cx="7239000" cy="6617195"/>
          </a:xfrm>
          <a:prstGeom prst="rect">
            <a:avLst/>
          </a:prstGeom>
        </p:spPr>
        <p:txBody>
          <a:bodyPr wrap="square">
            <a:spAutoFit/>
          </a:bodyPr>
          <a:lstStyle/>
          <a:p>
            <a:pPr marL="342900" lvl="0" indent="-342900">
              <a:buFont typeface="Arial"/>
              <a:buChar char="•"/>
            </a:pPr>
            <a:r>
              <a:rPr lang="en-US" sz="2400" b="1" spc="50" dirty="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You consider yourself </a:t>
            </a:r>
            <a:r>
              <a:rPr lang="en-US" sz="2400"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a Democrat </a:t>
            </a:r>
            <a:endParaRPr lang="en-US" sz="2400" b="1" spc="50" dirty="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endParaRPr>
          </a:p>
          <a:p>
            <a:pPr marL="342900" lvl="0" indent="-342900">
              <a:buFont typeface="Arial"/>
              <a:buChar char="•"/>
            </a:pPr>
            <a:r>
              <a:rPr lang="en-US" sz="2400" b="1" spc="50" dirty="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You consider yourself a Republican </a:t>
            </a:r>
          </a:p>
          <a:p>
            <a:pPr marL="342900" lvl="0" indent="-342900">
              <a:buFont typeface="Arial"/>
              <a:buChar char="•"/>
            </a:pPr>
            <a:r>
              <a:rPr lang="en-US" sz="2400" b="1" spc="50" dirty="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You consider yourself a socialist </a:t>
            </a:r>
          </a:p>
          <a:p>
            <a:pPr marL="342900" lvl="0" indent="-342900">
              <a:buFont typeface="Arial"/>
              <a:buChar char="•"/>
            </a:pPr>
            <a:r>
              <a:rPr lang="en-US" sz="2400" b="1" spc="50" dirty="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You consider yourself a feminist</a:t>
            </a:r>
          </a:p>
          <a:p>
            <a:pPr marL="342900" lvl="0" indent="-342900">
              <a:buFont typeface="Arial"/>
              <a:buChar char="•"/>
            </a:pPr>
            <a:r>
              <a:rPr lang="en-US" sz="2400" b="1" spc="50" dirty="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Your parents have either divorced, separated, or never married </a:t>
            </a:r>
          </a:p>
          <a:p>
            <a:pPr marL="342900" lvl="0" indent="-342900">
              <a:buFont typeface="Arial"/>
              <a:buChar char="•"/>
            </a:pPr>
            <a:r>
              <a:rPr lang="en-US" sz="2400" b="1" spc="50" dirty="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You come from a family of four or more children</a:t>
            </a:r>
          </a:p>
          <a:p>
            <a:pPr marL="342900" lvl="0" indent="-342900">
              <a:buFont typeface="Arial"/>
              <a:buChar char="•"/>
            </a:pPr>
            <a:r>
              <a:rPr lang="en-US" sz="2400" b="1" spc="50" dirty="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You are an only child</a:t>
            </a:r>
          </a:p>
          <a:p>
            <a:pPr marL="342900" lvl="0" indent="-342900">
              <a:buFont typeface="Arial"/>
              <a:buChar char="•"/>
            </a:pPr>
            <a:r>
              <a:rPr lang="en-US" sz="2400" b="1" spc="50" dirty="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You live independently of your parents</a:t>
            </a:r>
          </a:p>
          <a:p>
            <a:pPr marL="342900" lvl="0" indent="-342900">
              <a:buFont typeface="Arial"/>
              <a:buChar char="•"/>
            </a:pPr>
            <a:r>
              <a:rPr lang="en-US" sz="2400" b="1" spc="50" dirty="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You have taken primary responsibility either for raising another member of your </a:t>
            </a:r>
            <a:r>
              <a:rPr lang="en-US" sz="2400"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family</a:t>
            </a:r>
          </a:p>
          <a:p>
            <a:pPr marL="342900" lvl="0" indent="-342900">
              <a:buFont typeface="Arial"/>
              <a:buChar char="•"/>
            </a:pPr>
            <a:r>
              <a:rPr lang="en-US" sz="2400"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You </a:t>
            </a:r>
            <a:r>
              <a:rPr lang="en-US" sz="2400" b="1" spc="50" dirty="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have been to graduate school or plan to attend graduate school</a:t>
            </a:r>
          </a:p>
          <a:p>
            <a:pPr marL="342900" lvl="0" indent="-342900">
              <a:buFont typeface="Arial"/>
              <a:buChar char="•"/>
            </a:pPr>
            <a:r>
              <a:rPr lang="en-US" sz="2400" b="1" spc="50" dirty="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You are scared about life after college</a:t>
            </a:r>
          </a:p>
          <a:p>
            <a:pPr marL="342900" lvl="0" indent="-342900">
              <a:buFont typeface="Arial"/>
              <a:buChar char="•"/>
            </a:pPr>
            <a:endParaRPr lang="en-US" sz="2000" dirty="0" smtClean="0"/>
          </a:p>
          <a:p>
            <a:pPr marL="342900" lvl="0" indent="-342900">
              <a:buFont typeface="Arial"/>
              <a:buChar char="•"/>
            </a:pPr>
            <a:endParaRPr lang="en-US" sz="2000" dirty="0"/>
          </a:p>
          <a:p>
            <a:pPr lvl="0"/>
            <a:r>
              <a:rPr lang="en-US" sz="2400" dirty="0" smtClean="0"/>
              <a:t>	</a:t>
            </a:r>
            <a:endParaRPr lang="en-US" sz="2400" dirty="0"/>
          </a:p>
        </p:txBody>
      </p:sp>
    </p:spTree>
    <p:extLst>
      <p:ext uri="{BB962C8B-B14F-4D97-AF65-F5344CB8AC3E}">
        <p14:creationId xmlns:p14="http://schemas.microsoft.com/office/powerpoint/2010/main" val="97073643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chemeClr val="bg1"/>
          </a:solidFill>
          <a:ln w="146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Red_Globe_3706026.jpg"/>
          <p:cNvPicPr>
            <a:picLocks noChangeAspect="1"/>
          </p:cNvPicPr>
          <p:nvPr/>
        </p:nvPicPr>
        <p:blipFill>
          <a:blip r:embed="rId3" cstate="print"/>
          <a:srcRect r="27329"/>
          <a:stretch>
            <a:fillRect/>
          </a:stretch>
        </p:blipFill>
        <p:spPr>
          <a:xfrm flipH="1">
            <a:off x="-1295400" y="0"/>
            <a:ext cx="4457700" cy="6858000"/>
          </a:xfrm>
          <a:prstGeom prst="rect">
            <a:avLst/>
          </a:prstGeom>
          <a:effectLst>
            <a:softEdge rad="635000"/>
          </a:effectLst>
        </p:spPr>
      </p:pic>
      <p:sp>
        <p:nvSpPr>
          <p:cNvPr id="17409" name="Title 5"/>
          <p:cNvSpPr>
            <a:spLocks noGrp="1"/>
          </p:cNvSpPr>
          <p:nvPr>
            <p:ph type="title"/>
          </p:nvPr>
        </p:nvSpPr>
        <p:spPr>
          <a:xfrm>
            <a:off x="1066800" y="207963"/>
            <a:ext cx="8423275" cy="706437"/>
          </a:xfrm>
        </p:spPr>
        <p:txBody>
          <a:bodyPr/>
          <a:lstStyle/>
          <a:p>
            <a:pPr algn="ctr"/>
            <a:r>
              <a:rPr lang="en-US" sz="4000" b="1" spc="50" dirty="0" smtClean="0">
                <a:ln w="11430">
                  <a:solidFill>
                    <a:schemeClr val="bg1"/>
                  </a:solidFill>
                </a:ln>
                <a:solidFill>
                  <a:srgbClr val="000000"/>
                </a:solidFill>
                <a:effectLst>
                  <a:outerShdw blurRad="76200" dist="50800" dir="5400000" algn="tl" rotWithShape="0">
                    <a:srgbClr val="000000">
                      <a:alpha val="65000"/>
                    </a:srgbClr>
                  </a:outerShdw>
                </a:effectLst>
                <a:latin typeface="Arial" pitchFamily="34" charset="0"/>
                <a:cs typeface="Arial" pitchFamily="34" charset="0"/>
              </a:rPr>
              <a:t>Step into the Circle</a:t>
            </a:r>
            <a:endParaRPr lang="en-US" sz="4000" b="1" dirty="0" smtClean="0">
              <a:ln>
                <a:solidFill>
                  <a:schemeClr val="bg1"/>
                </a:solidFill>
              </a:ln>
              <a:solidFill>
                <a:srgbClr val="000000"/>
              </a:solidFill>
              <a:latin typeface="+mn-lt"/>
            </a:endParaRPr>
          </a:p>
        </p:txBody>
      </p:sp>
      <p:sp>
        <p:nvSpPr>
          <p:cNvPr id="2" name="Rectangle 1"/>
          <p:cNvSpPr/>
          <p:nvPr/>
        </p:nvSpPr>
        <p:spPr>
          <a:xfrm>
            <a:off x="2209800" y="990600"/>
            <a:ext cx="6096000" cy="5940087"/>
          </a:xfrm>
          <a:prstGeom prst="rect">
            <a:avLst/>
          </a:prstGeom>
        </p:spPr>
        <p:txBody>
          <a:bodyPr wrap="square">
            <a:spAutoFit/>
          </a:bodyPr>
          <a:lstStyle/>
          <a:p>
            <a:pPr marL="342900" lvl="0" indent="-342900">
              <a:buFont typeface="Arial"/>
              <a:buChar char="•"/>
            </a:pPr>
            <a:r>
              <a:rPr lang="en-US" sz="2400"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You </a:t>
            </a:r>
            <a:r>
              <a:rPr lang="en-US" sz="2400" b="1" spc="50" dirty="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have a medical problem</a:t>
            </a:r>
          </a:p>
          <a:p>
            <a:pPr marL="342900" lvl="0" indent="-342900">
              <a:buFont typeface="Arial"/>
              <a:buChar char="•"/>
            </a:pPr>
            <a:r>
              <a:rPr lang="en-US" sz="2400" b="1" spc="50" dirty="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You have a learning disability</a:t>
            </a:r>
          </a:p>
          <a:p>
            <a:pPr marL="342900" lvl="0" indent="-342900">
              <a:buFont typeface="Arial"/>
              <a:buChar char="•"/>
            </a:pPr>
            <a:r>
              <a:rPr lang="en-US" sz="2400" b="1" spc="50" dirty="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You have a physical disability</a:t>
            </a:r>
          </a:p>
          <a:p>
            <a:pPr marL="342900" lvl="0" indent="-342900">
              <a:buFont typeface="Arial"/>
              <a:buChar char="•"/>
            </a:pPr>
            <a:r>
              <a:rPr lang="en-US" sz="2400" b="1" spc="50" dirty="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You have questioned your sexual orientation</a:t>
            </a:r>
          </a:p>
          <a:p>
            <a:pPr marL="342900" lvl="0" indent="-342900">
              <a:buFont typeface="Arial"/>
              <a:buChar char="•"/>
            </a:pPr>
            <a:r>
              <a:rPr lang="en-US" sz="2400" b="1" spc="50" dirty="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You are gay or lesbian</a:t>
            </a:r>
          </a:p>
          <a:p>
            <a:pPr marL="342900" lvl="0" indent="-342900">
              <a:buFont typeface="Arial"/>
              <a:buChar char="•"/>
            </a:pPr>
            <a:r>
              <a:rPr lang="en-US" sz="2400" b="1" spc="50" dirty="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You are bi-sexual or transgender</a:t>
            </a:r>
          </a:p>
          <a:p>
            <a:pPr marL="342900" lvl="0" indent="-342900">
              <a:buFont typeface="Arial"/>
              <a:buChar char="•"/>
            </a:pPr>
            <a:r>
              <a:rPr lang="en-US" sz="2400" b="1" spc="50" dirty="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You have experienced the effects of alcoholism in your family</a:t>
            </a:r>
          </a:p>
          <a:p>
            <a:pPr marL="342900" lvl="0" indent="-342900">
              <a:buFont typeface="Arial"/>
              <a:buChar char="•"/>
            </a:pPr>
            <a:r>
              <a:rPr lang="en-US" sz="2400" b="1" spc="50" dirty="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You have </a:t>
            </a:r>
            <a:r>
              <a:rPr lang="en-US" sz="2400"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experienced the effects of drug </a:t>
            </a:r>
            <a:r>
              <a:rPr lang="en-US" sz="2400" b="1" spc="50" dirty="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addiction in your family</a:t>
            </a:r>
          </a:p>
          <a:p>
            <a:pPr marL="342900" lvl="0" indent="-342900">
              <a:buFont typeface="Arial"/>
              <a:buChar char="•"/>
            </a:pPr>
            <a:r>
              <a:rPr lang="en-US" sz="2400" b="1" spc="50" dirty="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You have experienced suicidal thoughts at some point in your life</a:t>
            </a:r>
          </a:p>
          <a:p>
            <a:pPr marL="342900" lvl="0" indent="-342900">
              <a:buFont typeface="Arial"/>
              <a:buChar char="•"/>
            </a:pPr>
            <a:r>
              <a:rPr lang="en-US" sz="2400" b="1" spc="50" dirty="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You have cried at least once this year</a:t>
            </a:r>
          </a:p>
          <a:p>
            <a:pPr lvl="0"/>
            <a:r>
              <a:rPr lang="en-US" sz="2000" b="1" spc="50" dirty="0">
                <a:ln w="11430">
                  <a:solidFill>
                    <a:schemeClr val="bg1"/>
                  </a:solidFill>
                </a:ln>
                <a:solidFill>
                  <a:srgbClr val="FF0000"/>
                </a:solidFill>
                <a:effectLst>
                  <a:outerShdw blurRad="76200" dist="50800" dir="5400000" algn="tl" rotWithShape="0">
                    <a:srgbClr val="000000">
                      <a:alpha val="65000"/>
                    </a:srgbClr>
                  </a:outerShdw>
                </a:effectLst>
                <a:latin typeface="Arial" pitchFamily="34" charset="0"/>
                <a:cs typeface="Arial" pitchFamily="34" charset="0"/>
              </a:rPr>
              <a:t>	</a:t>
            </a:r>
          </a:p>
        </p:txBody>
      </p:sp>
    </p:spTree>
    <p:extLst>
      <p:ext uri="{BB962C8B-B14F-4D97-AF65-F5344CB8AC3E}">
        <p14:creationId xmlns:p14="http://schemas.microsoft.com/office/powerpoint/2010/main" val="258566970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a:themeElements>
    <a:clrScheme name="">
      <a:dk1>
        <a:srgbClr val="000000"/>
      </a:dk1>
      <a:lt1>
        <a:srgbClr val="FFFFFF"/>
      </a:lt1>
      <a:dk2>
        <a:srgbClr val="000000"/>
      </a:dk2>
      <a:lt2>
        <a:srgbClr val="0099FF"/>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11228</TotalTime>
  <Words>1009</Words>
  <Application>Microsoft Macintosh PowerPoint</Application>
  <PresentationFormat>On-screen Show (4:3)</PresentationFormat>
  <Paragraphs>164</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Blank</vt:lpstr>
      <vt:lpstr>What Does it take to be Different?</vt:lpstr>
      <vt:lpstr>How do you “sell” your Chapter?</vt:lpstr>
      <vt:lpstr>Our Brand  Brand Development  The Results</vt:lpstr>
      <vt:lpstr>PowerPoint Presentation</vt:lpstr>
      <vt:lpstr>Brand Development</vt:lpstr>
      <vt:lpstr>Brand Development</vt:lpstr>
      <vt:lpstr>Leadership Retreat</vt:lpstr>
      <vt:lpstr>Step into the Circle</vt:lpstr>
      <vt:lpstr>Step into the Circle</vt:lpstr>
      <vt:lpstr>The Results</vt:lpstr>
      <vt:lpstr>The Results</vt:lpstr>
      <vt:lpstr>The Results</vt:lpstr>
      <vt:lpstr>The Results</vt:lpstr>
      <vt:lpstr>The Results</vt:lpstr>
      <vt:lpstr>The Results</vt:lpstr>
      <vt:lpstr>The Results</vt:lpstr>
      <vt:lpstr>The Results</vt:lpstr>
      <vt:lpstr>The Results</vt:lpstr>
      <vt:lpstr>The Results</vt:lpstr>
      <vt:lpstr>The Results</vt:lpstr>
      <vt:lpstr>Our Brand  Brand Development  The Results</vt:lpstr>
      <vt:lpstr>PowerPoint Presentation</vt:lpstr>
      <vt:lpstr>PowerPoint Presentation</vt:lpstr>
      <vt:lpstr>PowerPoint Presentation</vt:lpstr>
      <vt:lpstr>PowerPoint Presentation</vt:lpstr>
    </vt:vector>
  </TitlesOfParts>
  <Company>Grant Thornton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Social Networking</dc:title>
  <dc:creator>Jill Smith</dc:creator>
  <cp:lastModifiedBy>Andrew Argue</cp:lastModifiedBy>
  <cp:revision>80</cp:revision>
  <dcterms:created xsi:type="dcterms:W3CDTF">2009-01-26T15:06:47Z</dcterms:created>
  <dcterms:modified xsi:type="dcterms:W3CDTF">2011-02-26T03:12:29Z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T Templates Version">
    <vt:lpwstr>1.0</vt:lpwstr>
  </property>
</Properties>
</file>